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326" r:id="rId2"/>
    <p:sldId id="291" r:id="rId3"/>
    <p:sldId id="293" r:id="rId4"/>
    <p:sldId id="314" r:id="rId5"/>
    <p:sldId id="322" r:id="rId6"/>
    <p:sldId id="323" r:id="rId7"/>
    <p:sldId id="316" r:id="rId8"/>
    <p:sldId id="315" r:id="rId9"/>
    <p:sldId id="324" r:id="rId10"/>
    <p:sldId id="309" r:id="rId11"/>
    <p:sldId id="327"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D83"/>
    <a:srgbClr val="D70D29"/>
    <a:srgbClr val="0033CC"/>
    <a:srgbClr val="33CCCC"/>
    <a:srgbClr val="4D7731"/>
    <a:srgbClr val="B00000"/>
    <a:srgbClr val="860000"/>
    <a:srgbClr val="FFFFFF"/>
    <a:srgbClr val="DF232A"/>
    <a:srgbClr val="FDEC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5" autoAdjust="0"/>
    <p:restoredTop sz="88608" autoAdjust="0"/>
  </p:normalViewPr>
  <p:slideViewPr>
    <p:cSldViewPr snapToGrid="0">
      <p:cViewPr varScale="1">
        <p:scale>
          <a:sx n="98" d="100"/>
          <a:sy n="98" d="100"/>
        </p:scale>
        <p:origin x="156"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1D7AB-CCEF-41AA-B6AF-F3473A37A5C4}" type="datetimeFigureOut">
              <a:rPr lang="tr-TR" smtClean="0"/>
              <a:t>4.03.2024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4755C-C4B4-43E5-8BB0-B9202025747A}" type="slidenum">
              <a:rPr lang="tr-TR" smtClean="0"/>
              <a:t>‹#›</a:t>
            </a:fld>
            <a:endParaRPr lang="tr-TR"/>
          </a:p>
        </p:txBody>
      </p:sp>
    </p:spTree>
    <p:extLst>
      <p:ext uri="{BB962C8B-B14F-4D97-AF65-F5344CB8AC3E}">
        <p14:creationId xmlns:p14="http://schemas.microsoft.com/office/powerpoint/2010/main" val="807582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24E9-5B57-C449-C3F0-DC46F2007198}"/>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89190295-8F6E-904C-8EAE-BBA8A6BB4CC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118E99-5BFD-1783-B1E3-0055B81F066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6AFE080-A9BB-7F4E-7E31-46D2F6477AA5}"/>
              </a:ext>
            </a:extLst>
          </p:cNvPr>
          <p:cNvSpPr>
            <a:spLocks noGrp="1"/>
          </p:cNvSpPr>
          <p:nvPr>
            <p:ph type="sldNum" sz="quarter" idx="10"/>
          </p:nvPr>
        </p:nvSpPr>
        <p:spPr/>
        <p:txBody>
          <a:bodyPr/>
          <a:lstStyle/>
          <a:p>
            <a:fld id="{F054755C-C4B4-43E5-8BB0-B9202025747A}" type="slidenum">
              <a:rPr lang="tr-TR" smtClean="0"/>
              <a:t>1</a:t>
            </a:fld>
            <a:endParaRPr lang="tr-TR"/>
          </a:p>
        </p:txBody>
      </p:sp>
    </p:spTree>
    <p:extLst>
      <p:ext uri="{BB962C8B-B14F-4D97-AF65-F5344CB8AC3E}">
        <p14:creationId xmlns:p14="http://schemas.microsoft.com/office/powerpoint/2010/main" val="328938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10</a:t>
            </a:fld>
            <a:endParaRPr lang="tr-TR"/>
          </a:p>
        </p:txBody>
      </p:sp>
    </p:spTree>
    <p:extLst>
      <p:ext uri="{BB962C8B-B14F-4D97-AF65-F5344CB8AC3E}">
        <p14:creationId xmlns:p14="http://schemas.microsoft.com/office/powerpoint/2010/main" val="216156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A665-7BB8-59F1-0419-93317CE7ED6E}"/>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14F20AA9-0008-2DC0-8F69-F968B3C49A2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461AB4E-9CE9-3F59-1894-F000DE9C1EA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687D7F7-5B0B-E338-6CA2-C4AA6B81ADA5}"/>
              </a:ext>
            </a:extLst>
          </p:cNvPr>
          <p:cNvSpPr>
            <a:spLocks noGrp="1"/>
          </p:cNvSpPr>
          <p:nvPr>
            <p:ph type="sldNum" sz="quarter" idx="10"/>
          </p:nvPr>
        </p:nvSpPr>
        <p:spPr/>
        <p:txBody>
          <a:bodyPr/>
          <a:lstStyle/>
          <a:p>
            <a:fld id="{F054755C-C4B4-43E5-8BB0-B9202025747A}" type="slidenum">
              <a:rPr lang="tr-TR" smtClean="0"/>
              <a:t>11</a:t>
            </a:fld>
            <a:endParaRPr lang="tr-TR"/>
          </a:p>
        </p:txBody>
      </p:sp>
    </p:spTree>
    <p:extLst>
      <p:ext uri="{BB962C8B-B14F-4D97-AF65-F5344CB8AC3E}">
        <p14:creationId xmlns:p14="http://schemas.microsoft.com/office/powerpoint/2010/main" val="67040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2</a:t>
            </a:fld>
            <a:endParaRPr lang="tr-TR"/>
          </a:p>
        </p:txBody>
      </p:sp>
    </p:spTree>
    <p:extLst>
      <p:ext uri="{BB962C8B-B14F-4D97-AF65-F5344CB8AC3E}">
        <p14:creationId xmlns:p14="http://schemas.microsoft.com/office/powerpoint/2010/main" val="234285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3</a:t>
            </a:fld>
            <a:endParaRPr lang="tr-TR"/>
          </a:p>
        </p:txBody>
      </p:sp>
    </p:spTree>
    <p:extLst>
      <p:ext uri="{BB962C8B-B14F-4D97-AF65-F5344CB8AC3E}">
        <p14:creationId xmlns:p14="http://schemas.microsoft.com/office/powerpoint/2010/main" val="199746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4</a:t>
            </a:fld>
            <a:endParaRPr lang="tr-TR"/>
          </a:p>
        </p:txBody>
      </p:sp>
    </p:spTree>
    <p:extLst>
      <p:ext uri="{BB962C8B-B14F-4D97-AF65-F5344CB8AC3E}">
        <p14:creationId xmlns:p14="http://schemas.microsoft.com/office/powerpoint/2010/main" val="315420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F1A8E-C584-0017-0AB9-1D9CD09803A2}"/>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D369EA2-E92A-7EE7-36E8-8DFF64D81C3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FEB1C09-0D73-4721-A6D6-B077168538C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3DD700C-4337-E723-4F65-7A28B9FB2E1A}"/>
              </a:ext>
            </a:extLst>
          </p:cNvPr>
          <p:cNvSpPr>
            <a:spLocks noGrp="1"/>
          </p:cNvSpPr>
          <p:nvPr>
            <p:ph type="sldNum" sz="quarter" idx="10"/>
          </p:nvPr>
        </p:nvSpPr>
        <p:spPr/>
        <p:txBody>
          <a:bodyPr/>
          <a:lstStyle/>
          <a:p>
            <a:fld id="{F054755C-C4B4-43E5-8BB0-B9202025747A}" type="slidenum">
              <a:rPr lang="tr-TR" smtClean="0"/>
              <a:t>5</a:t>
            </a:fld>
            <a:endParaRPr lang="tr-TR"/>
          </a:p>
        </p:txBody>
      </p:sp>
    </p:spTree>
    <p:extLst>
      <p:ext uri="{BB962C8B-B14F-4D97-AF65-F5344CB8AC3E}">
        <p14:creationId xmlns:p14="http://schemas.microsoft.com/office/powerpoint/2010/main" val="2838718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BF6D-5BB3-2B66-8793-D7B46E586CEC}"/>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70810B38-D86F-6347-322D-65313ABE6EB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DC8DD5F-EE81-4932-AA7C-FAA8982B07F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F561F01-081D-8FE1-AB15-812E9C1B6521}"/>
              </a:ext>
            </a:extLst>
          </p:cNvPr>
          <p:cNvSpPr>
            <a:spLocks noGrp="1"/>
          </p:cNvSpPr>
          <p:nvPr>
            <p:ph type="sldNum" sz="quarter" idx="10"/>
          </p:nvPr>
        </p:nvSpPr>
        <p:spPr/>
        <p:txBody>
          <a:bodyPr/>
          <a:lstStyle/>
          <a:p>
            <a:fld id="{F054755C-C4B4-43E5-8BB0-B9202025747A}" type="slidenum">
              <a:rPr lang="tr-TR" smtClean="0"/>
              <a:t>6</a:t>
            </a:fld>
            <a:endParaRPr lang="tr-TR"/>
          </a:p>
        </p:txBody>
      </p:sp>
    </p:spTree>
    <p:extLst>
      <p:ext uri="{BB962C8B-B14F-4D97-AF65-F5344CB8AC3E}">
        <p14:creationId xmlns:p14="http://schemas.microsoft.com/office/powerpoint/2010/main" val="263994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7</a:t>
            </a:fld>
            <a:endParaRPr lang="tr-TR"/>
          </a:p>
        </p:txBody>
      </p:sp>
    </p:spTree>
    <p:extLst>
      <p:ext uri="{BB962C8B-B14F-4D97-AF65-F5344CB8AC3E}">
        <p14:creationId xmlns:p14="http://schemas.microsoft.com/office/powerpoint/2010/main" val="222493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054755C-C4B4-43E5-8BB0-B9202025747A}" type="slidenum">
              <a:rPr lang="tr-TR" smtClean="0"/>
              <a:t>8</a:t>
            </a:fld>
            <a:endParaRPr lang="tr-TR"/>
          </a:p>
        </p:txBody>
      </p:sp>
    </p:spTree>
    <p:extLst>
      <p:ext uri="{BB962C8B-B14F-4D97-AF65-F5344CB8AC3E}">
        <p14:creationId xmlns:p14="http://schemas.microsoft.com/office/powerpoint/2010/main" val="331547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7EAD-4C95-EE5D-7B09-20392E1F1C24}"/>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85150DA4-21A9-2BF7-F274-77D5FF9635B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8B78F46-4725-8D4B-53DB-0F61BDF34EC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C74B882-C095-9051-55D0-AA581D4C74BF}"/>
              </a:ext>
            </a:extLst>
          </p:cNvPr>
          <p:cNvSpPr>
            <a:spLocks noGrp="1"/>
          </p:cNvSpPr>
          <p:nvPr>
            <p:ph type="sldNum" sz="quarter" idx="10"/>
          </p:nvPr>
        </p:nvSpPr>
        <p:spPr/>
        <p:txBody>
          <a:bodyPr/>
          <a:lstStyle/>
          <a:p>
            <a:fld id="{F054755C-C4B4-43E5-8BB0-B9202025747A}" type="slidenum">
              <a:rPr lang="tr-TR" smtClean="0"/>
              <a:t>9</a:t>
            </a:fld>
            <a:endParaRPr lang="tr-TR"/>
          </a:p>
        </p:txBody>
      </p:sp>
    </p:spTree>
    <p:extLst>
      <p:ext uri="{BB962C8B-B14F-4D97-AF65-F5344CB8AC3E}">
        <p14:creationId xmlns:p14="http://schemas.microsoft.com/office/powerpoint/2010/main" val="358992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tr-TR"/>
              <a:t>Asıl başlık stili için tıklatın</a:t>
            </a:r>
          </a:p>
        </p:txBody>
      </p:sp>
      <p:sp>
        <p:nvSpPr>
          <p:cNvPr id="3" name="Alt Başlık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13981C19-1A67-42AC-B639-8C4369FD3223}" type="datetime1">
              <a:rPr lang="tr-TR" smtClean="0"/>
              <a:t>4.03.2024</a:t>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8200" y="365125"/>
            <a:ext cx="10515600" cy="1325563"/>
          </a:xfrm>
          <a:prstGeom prst="rect">
            <a:avLst/>
          </a:prstGeom>
        </p:spPr>
        <p:txBody>
          <a:bodyPr/>
          <a:lstStyle/>
          <a:p>
            <a:r>
              <a:rPr lang="tr-TR"/>
              <a:t>Asıl başlık stili için tıklatın</a:t>
            </a:r>
          </a:p>
        </p:txBody>
      </p:sp>
      <p:sp>
        <p:nvSpPr>
          <p:cNvPr id="3" name="Dikey Metin Yer Tutucusu 2"/>
          <p:cNvSpPr>
            <a:spLocks noGrp="1"/>
          </p:cNvSpPr>
          <p:nvPr>
            <p:ph type="body" orient="vert" idx="1" hasCustomPrompt="1"/>
          </p:nvPr>
        </p:nvSpPr>
        <p:spPr>
          <a:xfrm>
            <a:off x="838200" y="1825625"/>
            <a:ext cx="10515600" cy="4351338"/>
          </a:xfrm>
          <a:prstGeom prst="rect">
            <a:avLst/>
          </a:prstGeo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D2279C42-0901-4644-9A62-886D01A008C2}" type="datetime1">
              <a:rPr lang="tr-TR" smtClean="0"/>
              <a:t>4.03.2024</a:t>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8724900" y="365125"/>
            <a:ext cx="2628900" cy="5811838"/>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838200" y="365125"/>
            <a:ext cx="7734300" cy="5811838"/>
          </a:xfrm>
          <a:prstGeom prst="rect">
            <a:avLst/>
          </a:prstGeo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089CC4B0-E438-40F2-BF18-0E455C0C10E6}" type="datetime1">
              <a:rPr lang="tr-TR" smtClean="0"/>
              <a:t>4.03.2024</a:t>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8200" y="365125"/>
            <a:ext cx="10515600" cy="1325563"/>
          </a:xfrm>
          <a:prstGeom prst="rect">
            <a:avLst/>
          </a:prstGeom>
        </p:spPr>
        <p:txBody>
          <a:bodyPr/>
          <a:lstStyle/>
          <a:p>
            <a:r>
              <a:rPr lang="tr-TR"/>
              <a:t>Asıl başlık stili için tıklatın</a:t>
            </a:r>
          </a:p>
        </p:txBody>
      </p:sp>
      <p:sp>
        <p:nvSpPr>
          <p:cNvPr id="3" name="İçerik Yer Tutucusu 2"/>
          <p:cNvSpPr>
            <a:spLocks noGrp="1"/>
          </p:cNvSpPr>
          <p:nvPr>
            <p:ph idx="1" hasCustomPrompt="1"/>
          </p:nvPr>
        </p:nvSpPr>
        <p:spPr>
          <a:xfrm>
            <a:off x="838200" y="1825625"/>
            <a:ext cx="10515600" cy="4351338"/>
          </a:xfrm>
          <a:prstGeom prst="rect">
            <a:avLst/>
          </a:prstGeo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tr-TR"/>
              <a:t>Asıl başlık stili için tıklatın</a:t>
            </a:r>
          </a:p>
        </p:txBody>
      </p:sp>
      <p:sp>
        <p:nvSpPr>
          <p:cNvPr id="3" name="Metin Yer Tutucusu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E03D251-43E7-447B-8293-E4DCFB407552}" type="datetime1">
              <a:rPr lang="tr-TR" smtClean="0"/>
              <a:t>4.03.2024</a:t>
            </a:fld>
            <a:endParaRPr lang="tr-T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8200" y="365125"/>
            <a:ext cx="10515600" cy="1325563"/>
          </a:xfrm>
          <a:prstGeom prst="rect">
            <a:avLst/>
          </a:prstGeom>
        </p:spPr>
        <p:txBody>
          <a:bodyPr/>
          <a:lstStyle/>
          <a:p>
            <a:r>
              <a:rPr lang="tr-TR"/>
              <a:t>Asıl başlık stili için tıklatın</a:t>
            </a:r>
          </a:p>
        </p:txBody>
      </p:sp>
      <p:sp>
        <p:nvSpPr>
          <p:cNvPr id="3" name="İçerik Yer Tutucusu 2"/>
          <p:cNvSpPr>
            <a:spLocks noGrp="1"/>
          </p:cNvSpPr>
          <p:nvPr>
            <p:ph sz="half" idx="1" hasCustomPrompt="1"/>
          </p:nvPr>
        </p:nvSpPr>
        <p:spPr>
          <a:xfrm>
            <a:off x="838200" y="1825625"/>
            <a:ext cx="5181600" cy="4351338"/>
          </a:xfrm>
          <a:prstGeom prst="rect">
            <a:avLst/>
          </a:prstGeo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6172200" y="1825625"/>
            <a:ext cx="5181600" cy="4351338"/>
          </a:xfrm>
          <a:prstGeom prst="rect">
            <a:avLst/>
          </a:prstGeo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fld id="{8386F0E9-ADA1-418B-B872-48A5C601FD35}" type="datetime1">
              <a:rPr lang="tr-TR" smtClean="0"/>
              <a:t>4.03.2024</a:t>
            </a:fld>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365125"/>
            <a:ext cx="10515600" cy="1325563"/>
          </a:xfrm>
          <a:prstGeom prst="rect">
            <a:avLst/>
          </a:prstGeom>
        </p:spPr>
        <p:txBody>
          <a:bodyPr/>
          <a:lstStyle/>
          <a:p>
            <a:r>
              <a:rPr lang="tr-TR"/>
              <a:t>Asıl başlık stili için tıklatın</a:t>
            </a:r>
          </a:p>
        </p:txBody>
      </p:sp>
      <p:sp>
        <p:nvSpPr>
          <p:cNvPr id="3" name="Metin Yer Tutucusu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hasCustomPrompt="1"/>
          </p:nvPr>
        </p:nvSpPr>
        <p:spPr>
          <a:xfrm>
            <a:off x="839788" y="2505075"/>
            <a:ext cx="5157787" cy="3684588"/>
          </a:xfrm>
          <a:prstGeom prst="rect">
            <a:avLst/>
          </a:prstGeo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hasCustomPrompt="1"/>
          </p:nvPr>
        </p:nvSpPr>
        <p:spPr>
          <a:xfrm>
            <a:off x="6172200" y="2505075"/>
            <a:ext cx="5183188" cy="3684588"/>
          </a:xfrm>
          <a:prstGeom prst="rect">
            <a:avLst/>
          </a:prstGeo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a:xfrm>
            <a:off x="838200" y="6356350"/>
            <a:ext cx="2743200" cy="365125"/>
          </a:xfrm>
          <a:prstGeom prst="rect">
            <a:avLst/>
          </a:prstGeom>
        </p:spPr>
        <p:txBody>
          <a:bodyPr/>
          <a:lstStyle/>
          <a:p>
            <a:fld id="{6D310CFA-C274-4E07-9934-785D6843723D}" type="datetime1">
              <a:rPr lang="tr-TR" smtClean="0"/>
              <a:t>4.03.2024</a:t>
            </a:fld>
            <a:endParaRPr lang="tr-TR"/>
          </a:p>
        </p:txBody>
      </p:sp>
      <p:sp>
        <p:nvSpPr>
          <p:cNvPr id="8" name="Altbilgi Yer Tutucusu 7"/>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8200" y="365125"/>
            <a:ext cx="10515600" cy="1325563"/>
          </a:xfrm>
          <a:prstGeom prst="rect">
            <a:avLst/>
          </a:prstGeom>
        </p:spPr>
        <p:txBody>
          <a:bodyPr/>
          <a:lstStyle/>
          <a:p>
            <a:r>
              <a:rPr lang="tr-TR"/>
              <a:t>Asıl başlık stili için tıklatın</a:t>
            </a:r>
          </a:p>
        </p:txBody>
      </p:sp>
      <p:sp>
        <p:nvSpPr>
          <p:cNvPr id="3" name="Veri Yer Tutucusu 2"/>
          <p:cNvSpPr>
            <a:spLocks noGrp="1"/>
          </p:cNvSpPr>
          <p:nvPr>
            <p:ph type="dt" sz="half" idx="10"/>
          </p:nvPr>
        </p:nvSpPr>
        <p:spPr>
          <a:xfrm>
            <a:off x="838200" y="6356350"/>
            <a:ext cx="2743200" cy="365125"/>
          </a:xfrm>
          <a:prstGeom prst="rect">
            <a:avLst/>
          </a:prstGeom>
        </p:spPr>
        <p:txBody>
          <a:bodyPr/>
          <a:lstStyle/>
          <a:p>
            <a:fld id="{F5B847CC-C819-43F4-9E35-6F528F02765E}" type="datetime1">
              <a:rPr lang="tr-TR" smtClean="0"/>
              <a:t>4.03.2024</a:t>
            </a:fld>
            <a:endParaRPr lang="tr-TR"/>
          </a:p>
        </p:txBody>
      </p:sp>
      <p:sp>
        <p:nvSpPr>
          <p:cNvPr id="4" name="Altbilgi Yer Tutucusu 3"/>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838200" y="6356350"/>
            <a:ext cx="2743200" cy="365125"/>
          </a:xfrm>
          <a:prstGeom prst="rect">
            <a:avLst/>
          </a:prstGeom>
        </p:spPr>
        <p:txBody>
          <a:bodyPr/>
          <a:lstStyle/>
          <a:p>
            <a:fld id="{936D679A-DD79-4C27-BA88-F2CEE695304C}" type="datetime1">
              <a:rPr lang="tr-TR" smtClean="0"/>
              <a:t>4.03.2024</a:t>
            </a:fld>
            <a:endParaRPr lang="tr-TR"/>
          </a:p>
        </p:txBody>
      </p:sp>
      <p:sp>
        <p:nvSpPr>
          <p:cNvPr id="3" name="Altbilgi Yer Tutucusu 2"/>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tr-TR"/>
              <a:t>Asıl başlık stili için tıklatın</a:t>
            </a:r>
          </a:p>
        </p:txBody>
      </p:sp>
      <p:sp>
        <p:nvSpPr>
          <p:cNvPr id="3" name="İçerik Yer Tutucusu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fld id="{C543A94D-87D4-4032-AF03-2573BCD468A9}" type="datetime1">
              <a:rPr lang="tr-TR" smtClean="0"/>
              <a:t>4.03.2024</a:t>
            </a:fld>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fld id="{66348250-4293-494F-8285-B6977817812F}" type="datetime1">
              <a:rPr lang="tr-TR" smtClean="0"/>
              <a:t>4.03.2024</a:t>
            </a:fld>
            <a:endParaRPr lang="tr-TR"/>
          </a:p>
        </p:txBody>
      </p:sp>
      <p:sp>
        <p:nvSpPr>
          <p:cNvPr id="6" name="Altbilgi Yer Tutucusu 5"/>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8610600" y="6356350"/>
            <a:ext cx="2743200" cy="365125"/>
          </a:xfrm>
          <a:prstGeom prst="rect">
            <a:avLst/>
          </a:prstGeom>
        </p:spPr>
        <p:txBody>
          <a:bodyPr/>
          <a:lstStyle/>
          <a:p>
            <a:fld id="{112008AF-0CA4-47B6-B3ED-6F4A204C02CB}"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13"/>
          <a:stretch>
            <a:fillRect/>
          </a:stretch>
        </p:blipFill>
        <p:spPr>
          <a:xfrm>
            <a:off x="0" y="0"/>
            <a:ext cx="12192000" cy="6858001"/>
          </a:xfrm>
          <a:prstGeom prst="rect">
            <a:avLst/>
          </a:prstGeom>
        </p:spPr>
      </p:pic>
      <p:sp>
        <p:nvSpPr>
          <p:cNvPr id="3"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pic>
        <p:nvPicPr>
          <p:cNvPr id="4" name="Resim 3"/>
          <p:cNvPicPr>
            <a:picLocks noChangeAspect="1"/>
          </p:cNvPicPr>
          <p:nvPr userDrawn="1"/>
        </p:nvPicPr>
        <p:blipFill rotWithShape="1">
          <a:blip r:embed="rId13"/>
          <a:srcRect t="694"/>
          <a:stretch/>
        </p:blipFill>
        <p:spPr>
          <a:xfrm>
            <a:off x="0" y="0"/>
            <a:ext cx="12192000" cy="6858000"/>
          </a:xfrm>
          <a:prstGeom prst="rect">
            <a:avLst/>
          </a:prstGeom>
        </p:spPr>
      </p:pic>
      <p:sp>
        <p:nvSpPr>
          <p:cNvPr id="5" name="Başlık Yer Tutucusu 1"/>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t>Asıl başlık stili için tıklatın</a:t>
            </a:r>
          </a:p>
        </p:txBody>
      </p:sp>
      <p:pic>
        <p:nvPicPr>
          <p:cNvPr id="7" name="Resim 6"/>
          <p:cNvPicPr>
            <a:picLocks noChangeAspect="1"/>
          </p:cNvPicPr>
          <p:nvPr userDrawn="1"/>
        </p:nvPicPr>
        <p:blipFill>
          <a:blip r:embed="rId14">
            <a:extLst>
              <a:ext uri="{BEBA8EAE-BF5A-486C-A8C5-ECC9F3942E4B}">
                <a14:imgProps xmlns:a14="http://schemas.microsoft.com/office/drawing/2010/main">
                  <a14:imgLayer r:embed="rId15">
                    <a14:imgEffect>
                      <a14:sharpenSoften amount="25000"/>
                    </a14:imgEffect>
                    <a14:imgEffect>
                      <a14:saturation sat="400000"/>
                    </a14:imgEffect>
                    <a14:imgEffect>
                      <a14:brightnessContrast contrast="-40000"/>
                    </a14:imgEffect>
                  </a14:imgLayer>
                </a14:imgProps>
              </a:ext>
            </a:extLst>
          </a:blip>
          <a:stretch>
            <a:fillRect/>
          </a:stretch>
        </p:blipFill>
        <p:spPr>
          <a:xfrm>
            <a:off x="0" y="0"/>
            <a:ext cx="12192000" cy="68580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BF948-C7E6-FFA9-BDC0-A8A19BFA5148}"/>
            </a:ext>
          </a:extLst>
        </p:cNvPr>
        <p:cNvGrpSpPr/>
        <p:nvPr/>
      </p:nvGrpSpPr>
      <p:grpSpPr>
        <a:xfrm>
          <a:off x="0" y="0"/>
          <a:ext cx="0" cy="0"/>
          <a:chOff x="0" y="0"/>
          <a:chExt cx="0" cy="0"/>
        </a:xfrm>
      </p:grpSpPr>
      <p:sp>
        <p:nvSpPr>
          <p:cNvPr id="16" name="Dikdörtgen 15">
            <a:extLst>
              <a:ext uri="{FF2B5EF4-FFF2-40B4-BE49-F238E27FC236}">
                <a16:creationId xmlns:a16="http://schemas.microsoft.com/office/drawing/2014/main" id="{5B17F4BD-13C6-B8B3-6667-B60ACC9EE5B4}"/>
              </a:ext>
            </a:extLst>
          </p:cNvPr>
          <p:cNvSpPr/>
          <p:nvPr/>
        </p:nvSpPr>
        <p:spPr>
          <a:xfrm>
            <a:off x="3062326" y="3106203"/>
            <a:ext cx="5948978" cy="1077218"/>
          </a:xfrm>
          <a:prstGeom prst="rect">
            <a:avLst/>
          </a:prstGeom>
        </p:spPr>
        <p:txBody>
          <a:bodyPr wrap="square">
            <a:spAutoFit/>
          </a:bodyPr>
          <a:lstStyle/>
          <a:p>
            <a:pPr algn="ctr"/>
            <a:r>
              <a:rPr lang="tr-TR" sz="3200" b="1" dirty="0">
                <a:solidFill>
                  <a:srgbClr val="1B2D83"/>
                </a:solidFill>
                <a:latin typeface="Bahnschrift" panose="020B0502040204020203" pitchFamily="34" charset="0"/>
                <a:cs typeface="Microsoft Tai Le" panose="020B0502040204020203" pitchFamily="34" charset="0"/>
              </a:rPr>
              <a:t>Okuyan</a:t>
            </a:r>
          </a:p>
          <a:p>
            <a:pPr algn="ctr"/>
            <a:r>
              <a:rPr lang="tr-TR" sz="3200" dirty="0">
                <a:latin typeface="Bahnschrift" panose="020B0502040204020203" pitchFamily="34" charset="0"/>
                <a:cs typeface="Microsoft Tai Le" panose="020B0502040204020203" pitchFamily="34" charset="0"/>
              </a:rPr>
              <a:t>Muhammed Alper Ünal</a:t>
            </a:r>
          </a:p>
        </p:txBody>
      </p:sp>
      <p:sp>
        <p:nvSpPr>
          <p:cNvPr id="18" name="Dikdörtgen 17">
            <a:extLst>
              <a:ext uri="{FF2B5EF4-FFF2-40B4-BE49-F238E27FC236}">
                <a16:creationId xmlns:a16="http://schemas.microsoft.com/office/drawing/2014/main" id="{CC4B0AD4-8E85-8D37-6777-456B37DD0F3C}"/>
              </a:ext>
            </a:extLst>
          </p:cNvPr>
          <p:cNvSpPr/>
          <p:nvPr/>
        </p:nvSpPr>
        <p:spPr>
          <a:xfrm>
            <a:off x="2620057" y="5509429"/>
            <a:ext cx="6712011" cy="707886"/>
          </a:xfrm>
          <a:prstGeom prst="rect">
            <a:avLst/>
          </a:prstGeom>
        </p:spPr>
        <p:txBody>
          <a:bodyPr wrap="square">
            <a:spAutoFit/>
          </a:bodyPr>
          <a:lstStyle/>
          <a:p>
            <a:pPr algn="ctr"/>
            <a:r>
              <a:rPr lang="tr-TR" sz="2000" dirty="0">
                <a:latin typeface="Bahnschrift" panose="020B0502040204020203" pitchFamily="34" charset="0"/>
                <a:cs typeface="Microsoft Tai Le" panose="020B0502040204020203" pitchFamily="34" charset="0"/>
              </a:rPr>
              <a:t>(Bakara Sûresi 183-185)</a:t>
            </a:r>
          </a:p>
          <a:p>
            <a:pPr algn="ctr"/>
            <a:r>
              <a:rPr lang="tr-TR" sz="2000" dirty="0">
                <a:latin typeface="Bahnschrift" panose="020B0502040204020203" pitchFamily="34" charset="0"/>
                <a:cs typeface="Microsoft Tai Le" panose="020B0502040204020203" pitchFamily="34" charset="0"/>
              </a:rPr>
              <a:t>(Kadir Sûresi 1-5)</a:t>
            </a:r>
          </a:p>
        </p:txBody>
      </p:sp>
      <p:pic>
        <p:nvPicPr>
          <p:cNvPr id="15" name="Picture 4" descr="Halaman Unduh untuk file Art Line Png yang ke 6">
            <a:extLst>
              <a:ext uri="{FF2B5EF4-FFF2-40B4-BE49-F238E27FC236}">
                <a16:creationId xmlns:a16="http://schemas.microsoft.com/office/drawing/2014/main" id="{28CE8166-D01B-5DDD-255A-590A71675CD5}"/>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932945" y="4704195"/>
            <a:ext cx="1821516"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alaman Unduh untuk file Art Line Png yang ke 6">
            <a:extLst>
              <a:ext uri="{FF2B5EF4-FFF2-40B4-BE49-F238E27FC236}">
                <a16:creationId xmlns:a16="http://schemas.microsoft.com/office/drawing/2014/main" id="{5BC5B473-76B2-D1B5-ED99-86705468A842}"/>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932945" y="2339478"/>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9B80A3A-2D4F-3AA4-9E6E-1A3533F229BF}"/>
              </a:ext>
            </a:extLst>
          </p:cNvPr>
          <p:cNvSpPr/>
          <p:nvPr/>
        </p:nvSpPr>
        <p:spPr>
          <a:xfrm>
            <a:off x="2873921" y="4272679"/>
            <a:ext cx="6325788" cy="646331"/>
          </a:xfrm>
          <a:prstGeom prst="rect">
            <a:avLst/>
          </a:prstGeom>
        </p:spPr>
        <p:txBody>
          <a:bodyPr wrap="square">
            <a:spAutoFit/>
          </a:bodyPr>
          <a:lstStyle/>
          <a:p>
            <a:pPr algn="ctr"/>
            <a:r>
              <a:rPr lang="tr-TR" dirty="0">
                <a:solidFill>
                  <a:srgbClr val="D70D29"/>
                </a:solidFill>
                <a:latin typeface="Bahnschrift Light" panose="020B0502040204020203" pitchFamily="34" charset="0"/>
                <a:cs typeface="Microsoft Tai Le" panose="020B0502040204020203" pitchFamily="34" charset="0"/>
              </a:rPr>
              <a:t>Şehit Ömer Halisdemir Anadolu İmam Hatip Lisesi </a:t>
            </a:r>
          </a:p>
          <a:p>
            <a:pPr algn="ctr"/>
            <a:r>
              <a:rPr lang="tr-TR" dirty="0">
                <a:solidFill>
                  <a:srgbClr val="D70D29"/>
                </a:solidFill>
                <a:latin typeface="Bahnschrift Light" panose="020B0502040204020203" pitchFamily="34" charset="0"/>
                <a:cs typeface="Microsoft Tai Le" panose="020B0502040204020203" pitchFamily="34" charset="0"/>
              </a:rPr>
              <a:t>9. Sınıf Öğrencisi</a:t>
            </a:r>
          </a:p>
        </p:txBody>
      </p:sp>
      <p:sp>
        <p:nvSpPr>
          <p:cNvPr id="6" name="AutoShape 2" descr="blob:https://web.whatsapp.com/b2ceba64-0ea6-408e-a489-e8ffa2fc70ea">
            <a:extLst>
              <a:ext uri="{FF2B5EF4-FFF2-40B4-BE49-F238E27FC236}">
                <a16:creationId xmlns:a16="http://schemas.microsoft.com/office/drawing/2014/main" id="{9DBD8E5E-2E7F-EE11-2B8C-C7441CA99896}"/>
              </a:ext>
            </a:extLst>
          </p:cNvPr>
          <p:cNvSpPr>
            <a:spLocks noChangeAspect="1" noChangeArrowheads="1"/>
          </p:cNvSpPr>
          <p:nvPr/>
        </p:nvSpPr>
        <p:spPr bwMode="auto">
          <a:xfrm>
            <a:off x="226911" y="3613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a:extLst>
              <a:ext uri="{FF2B5EF4-FFF2-40B4-BE49-F238E27FC236}">
                <a16:creationId xmlns:a16="http://schemas.microsoft.com/office/drawing/2014/main" id="{E8AD7D78-DEF1-E10C-27AE-A14B945E30B8}"/>
              </a:ext>
            </a:extLst>
          </p:cNvPr>
          <p:cNvSpPr/>
          <p:nvPr/>
        </p:nvSpPr>
        <p:spPr>
          <a:xfrm>
            <a:off x="2985325" y="1718905"/>
            <a:ext cx="5948978" cy="769441"/>
          </a:xfrm>
          <a:prstGeom prst="rect">
            <a:avLst/>
          </a:prstGeom>
        </p:spPr>
        <p:txBody>
          <a:bodyPr wrap="square">
            <a:spAutoFit/>
          </a:bodyPr>
          <a:lstStyle/>
          <a:p>
            <a:pPr algn="ctr"/>
            <a:r>
              <a:rPr lang="tr-TR" sz="4400" b="1" dirty="0">
                <a:solidFill>
                  <a:srgbClr val="1B2D83"/>
                </a:solidFill>
                <a:latin typeface="Bahnschrift" panose="020B0502040204020203" pitchFamily="34" charset="0"/>
                <a:cs typeface="Microsoft Tai Le" panose="020B0502040204020203" pitchFamily="34" charset="0"/>
              </a:rPr>
              <a:t>Kur’an-ı Kerim Tilaveti</a:t>
            </a:r>
            <a:endParaRPr lang="tr-TR" sz="4400" dirty="0">
              <a:solidFill>
                <a:srgbClr val="1B2D83"/>
              </a:solidFill>
              <a:latin typeface="Bahnschrift" panose="020B0502040204020203" pitchFamily="34" charset="0"/>
              <a:cs typeface="Microsoft Tai Le" panose="020B0502040204020203" pitchFamily="34" charset="0"/>
            </a:endParaRPr>
          </a:p>
        </p:txBody>
      </p:sp>
      <p:pic>
        <p:nvPicPr>
          <p:cNvPr id="1028" name="Picture 4" descr="Dosya:Türkiye Yüzyılı logo.svg - Vikipedi">
            <a:extLst>
              <a:ext uri="{FF2B5EF4-FFF2-40B4-BE49-F238E27FC236}">
                <a16:creationId xmlns:a16="http://schemas.microsoft.com/office/drawing/2014/main" id="{7A39B2BE-C5EA-EE21-10A4-01FDEC255C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9020" y="542408"/>
            <a:ext cx="1900794" cy="899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asayfa">
            <a:extLst>
              <a:ext uri="{FF2B5EF4-FFF2-40B4-BE49-F238E27FC236}">
                <a16:creationId xmlns:a16="http://schemas.microsoft.com/office/drawing/2014/main" id="{E93CC05F-98CC-A56D-91FB-854175D601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37" y="601421"/>
            <a:ext cx="1398413" cy="784831"/>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618BE389-488E-5F4A-AFB7-452E8B586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749636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895109" y="1922547"/>
            <a:ext cx="10426700" cy="1153842"/>
          </a:xfrm>
          <a:prstGeom prst="rect">
            <a:avLst/>
          </a:prstGeom>
        </p:spPr>
        <p:txBody>
          <a:bodyPr wrap="square">
            <a:spAutoFit/>
          </a:bodyPr>
          <a:lstStyle/>
          <a:p>
            <a:pPr algn="ctr">
              <a:lnSpc>
                <a:spcPts val="9000"/>
              </a:lnSpc>
            </a:pPr>
            <a:r>
              <a:rPr lang="ar-AE" sz="5500" dirty="0">
                <a:solidFill>
                  <a:srgbClr val="1B2D83"/>
                </a:solidFill>
                <a:latin typeface="ElifMushaf" panose="02000800000000020002" pitchFamily="2" charset="-78"/>
                <a:cs typeface="ElifMushaf" panose="02000800000000020002" pitchFamily="2" charset="-78"/>
              </a:rPr>
              <a:t>صَدَقَ اللّهُ العَظِيمُ</a:t>
            </a:r>
          </a:p>
        </p:txBody>
      </p:sp>
      <p:sp>
        <p:nvSpPr>
          <p:cNvPr id="31" name="Dikdörtgen 30"/>
          <p:cNvSpPr/>
          <p:nvPr/>
        </p:nvSpPr>
        <p:spPr>
          <a:xfrm>
            <a:off x="384123" y="4611674"/>
            <a:ext cx="11524342" cy="523220"/>
          </a:xfrm>
          <a:prstGeom prst="rect">
            <a:avLst/>
          </a:prstGeom>
        </p:spPr>
        <p:txBody>
          <a:bodyPr wrap="square">
            <a:spAutoFit/>
          </a:bodyPr>
          <a:lstStyle/>
          <a:p>
            <a:pPr algn="ctr"/>
            <a:r>
              <a:rPr lang="tr-TR" sz="2800" dirty="0">
                <a:latin typeface="Bahnschrift" panose="020B0502040204020203" pitchFamily="34" charset="0"/>
                <a:cs typeface="Microsoft Tai Le" panose="020B0502040204020203" pitchFamily="34" charset="0"/>
              </a:rPr>
              <a:t>Azîm olan Allah doğru söyledi.</a:t>
            </a:r>
          </a:p>
        </p:txBody>
      </p:sp>
      <p:pic>
        <p:nvPicPr>
          <p:cNvPr id="4100"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97701" y="3440981"/>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5283701" y="5687841"/>
            <a:ext cx="1803699" cy="338554"/>
          </a:xfrm>
          <a:prstGeom prst="rect">
            <a:avLst/>
          </a:prstGeom>
          <a:noFill/>
        </p:spPr>
        <p:txBody>
          <a:bodyPr wrap="none" rtlCol="0">
            <a:spAutoFit/>
          </a:bodyPr>
          <a:lstStyle/>
          <a:p>
            <a:r>
              <a:rPr lang="tr-TR" sz="1600" dirty="0">
                <a:solidFill>
                  <a:srgbClr val="1B2D83"/>
                </a:solidFill>
              </a:rPr>
              <a:t>Doğrulama Cümlesi</a:t>
            </a:r>
          </a:p>
        </p:txBody>
      </p:sp>
      <p:pic>
        <p:nvPicPr>
          <p:cNvPr id="19"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4054146" y="5347095"/>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7165521" y="5347094"/>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4">
            <a:clrChange>
              <a:clrFrom>
                <a:srgbClr val="FEFEFE"/>
              </a:clrFrom>
              <a:clrTo>
                <a:srgbClr val="FEFEFE">
                  <a:alpha val="0"/>
                </a:srgbClr>
              </a:clrTo>
            </a:clrChange>
            <a:duotone>
              <a:schemeClr val="accent5">
                <a:shade val="45000"/>
                <a:satMod val="135000"/>
              </a:schemeClr>
              <a:prstClr val="white"/>
            </a:duotone>
          </a:blip>
          <a:stretch>
            <a:fillRect/>
          </a:stretch>
        </p:blipFill>
        <p:spPr>
          <a:xfrm>
            <a:off x="6062038" y="2063865"/>
            <a:ext cx="168512" cy="300914"/>
          </a:xfrm>
          <a:prstGeom prst="rect">
            <a:avLst/>
          </a:prstGeom>
        </p:spPr>
      </p:pic>
      <p:pic>
        <p:nvPicPr>
          <p:cNvPr id="12" name="Picture 2" descr="Resim - YLDZ Dekoratif Png Köşe Süsleri, Png Köşe Süslemeleri (sayfa-31) |  Flatcast Radyo Tema Tasarım ve Paylaşım Sitesi"/>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im - YLDZ Dekoratif Png Köşe Süsleri, Png Köşe Süslemeleri (sayfa-31) |  Flatcast Radyo Tema Tasarım ve Paylaşım Sitesi"/>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7"/>
          <a:stretch>
            <a:fillRect/>
          </a:stretch>
        </p:blipFill>
        <p:spPr>
          <a:xfrm>
            <a:off x="6106530" y="2143125"/>
            <a:ext cx="124020" cy="221654"/>
          </a:xfrm>
          <a:prstGeom prst="rect">
            <a:avLst/>
          </a:prstGeom>
        </p:spPr>
      </p:pic>
      <p:pic>
        <p:nvPicPr>
          <p:cNvPr id="3" name="Resim 2"/>
          <p:cNvPicPr>
            <a:picLocks noChangeAspect="1"/>
          </p:cNvPicPr>
          <p:nvPr/>
        </p:nvPicPr>
        <p:blipFill>
          <a:blip r:embed="rId8"/>
          <a:stretch>
            <a:fillRect/>
          </a:stretch>
        </p:blipFill>
        <p:spPr>
          <a:xfrm>
            <a:off x="70068" y="0"/>
            <a:ext cx="12196943" cy="6858000"/>
          </a:xfrm>
          <a:prstGeom prst="rect">
            <a:avLst/>
          </a:prstGeom>
        </p:spPr>
      </p:pic>
      <p:pic>
        <p:nvPicPr>
          <p:cNvPr id="14" name="Resim 13"/>
          <p:cNvPicPr>
            <a:picLocks noChangeAspect="1"/>
          </p:cNvPicPr>
          <p:nvPr/>
        </p:nvPicPr>
        <p:blipFill>
          <a:blip r:embed="rId9"/>
          <a:stretch>
            <a:fillRect/>
          </a:stretch>
        </p:blipFill>
        <p:spPr>
          <a:xfrm rot="19906900">
            <a:off x="4937610" y="2885821"/>
            <a:ext cx="217797" cy="73751"/>
          </a:xfrm>
          <a:prstGeom prst="rect">
            <a:avLst/>
          </a:prstGeom>
        </p:spPr>
      </p:pic>
      <p:pic>
        <p:nvPicPr>
          <p:cNvPr id="15" name="Resim 14"/>
          <p:cNvPicPr>
            <a:picLocks noChangeAspect="1"/>
          </p:cNvPicPr>
          <p:nvPr/>
        </p:nvPicPr>
        <p:blipFill rotWithShape="1">
          <a:blip r:embed="rId10"/>
          <a:srcRect l="39021" t="29286" r="27646"/>
          <a:stretch/>
        </p:blipFill>
        <p:spPr>
          <a:xfrm>
            <a:off x="5024016" y="2842928"/>
            <a:ext cx="90488" cy="233461"/>
          </a:xfrm>
          <a:prstGeom prst="rect">
            <a:avLst/>
          </a:prstGeom>
        </p:spPr>
      </p:pic>
      <p:pic>
        <p:nvPicPr>
          <p:cNvPr id="5" name="Resim 4">
            <a:extLst>
              <a:ext uri="{FF2B5EF4-FFF2-40B4-BE49-F238E27FC236}">
                <a16:creationId xmlns:a16="http://schemas.microsoft.com/office/drawing/2014/main" id="{783D8DFD-E84D-628C-C4B9-D2030AA293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759310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885BD-6343-3F6C-EE04-DB15DA3744BF}"/>
            </a:ext>
          </a:extLst>
        </p:cNvPr>
        <p:cNvGrpSpPr/>
        <p:nvPr/>
      </p:nvGrpSpPr>
      <p:grpSpPr>
        <a:xfrm>
          <a:off x="0" y="0"/>
          <a:ext cx="0" cy="0"/>
          <a:chOff x="0" y="0"/>
          <a:chExt cx="0" cy="0"/>
        </a:xfrm>
      </p:grpSpPr>
      <p:sp>
        <p:nvSpPr>
          <p:cNvPr id="16" name="Dikdörtgen 15">
            <a:extLst>
              <a:ext uri="{FF2B5EF4-FFF2-40B4-BE49-F238E27FC236}">
                <a16:creationId xmlns:a16="http://schemas.microsoft.com/office/drawing/2014/main" id="{C298BF33-608E-E80D-8F70-9B905B8239B1}"/>
              </a:ext>
            </a:extLst>
          </p:cNvPr>
          <p:cNvSpPr/>
          <p:nvPr/>
        </p:nvSpPr>
        <p:spPr>
          <a:xfrm>
            <a:off x="3062326" y="3106203"/>
            <a:ext cx="5948978" cy="1077218"/>
          </a:xfrm>
          <a:prstGeom prst="rect">
            <a:avLst/>
          </a:prstGeom>
        </p:spPr>
        <p:txBody>
          <a:bodyPr wrap="square">
            <a:spAutoFit/>
          </a:bodyPr>
          <a:lstStyle/>
          <a:p>
            <a:pPr algn="ctr"/>
            <a:r>
              <a:rPr lang="tr-TR" sz="3200" b="1" dirty="0">
                <a:solidFill>
                  <a:srgbClr val="1B2D83"/>
                </a:solidFill>
                <a:latin typeface="Bahnschrift" panose="020B0502040204020203" pitchFamily="34" charset="0"/>
                <a:cs typeface="Microsoft Tai Le" panose="020B0502040204020203" pitchFamily="34" charset="0"/>
              </a:rPr>
              <a:t>Okuyan</a:t>
            </a:r>
          </a:p>
          <a:p>
            <a:pPr algn="ctr"/>
            <a:r>
              <a:rPr lang="tr-TR" sz="3200" dirty="0">
                <a:latin typeface="Bahnschrift" panose="020B0502040204020203" pitchFamily="34" charset="0"/>
                <a:cs typeface="Microsoft Tai Le" panose="020B0502040204020203" pitchFamily="34" charset="0"/>
              </a:rPr>
              <a:t>Muhammed Alper Ünal</a:t>
            </a:r>
          </a:p>
        </p:txBody>
      </p:sp>
      <p:sp>
        <p:nvSpPr>
          <p:cNvPr id="18" name="Dikdörtgen 17">
            <a:extLst>
              <a:ext uri="{FF2B5EF4-FFF2-40B4-BE49-F238E27FC236}">
                <a16:creationId xmlns:a16="http://schemas.microsoft.com/office/drawing/2014/main" id="{4C8CD010-2E93-F965-5664-92803539AEE9}"/>
              </a:ext>
            </a:extLst>
          </p:cNvPr>
          <p:cNvSpPr/>
          <p:nvPr/>
        </p:nvSpPr>
        <p:spPr>
          <a:xfrm>
            <a:off x="2620057" y="5509429"/>
            <a:ext cx="6712011" cy="707886"/>
          </a:xfrm>
          <a:prstGeom prst="rect">
            <a:avLst/>
          </a:prstGeom>
        </p:spPr>
        <p:txBody>
          <a:bodyPr wrap="square">
            <a:spAutoFit/>
          </a:bodyPr>
          <a:lstStyle/>
          <a:p>
            <a:pPr algn="ctr"/>
            <a:r>
              <a:rPr lang="tr-TR" sz="2000" dirty="0">
                <a:latin typeface="Bahnschrift" panose="020B0502040204020203" pitchFamily="34" charset="0"/>
                <a:cs typeface="Microsoft Tai Le" panose="020B0502040204020203" pitchFamily="34" charset="0"/>
              </a:rPr>
              <a:t>(Bakara Sûresi 183-185)</a:t>
            </a:r>
          </a:p>
          <a:p>
            <a:pPr algn="ctr"/>
            <a:r>
              <a:rPr lang="tr-TR" sz="2000" dirty="0">
                <a:latin typeface="Bahnschrift" panose="020B0502040204020203" pitchFamily="34" charset="0"/>
                <a:cs typeface="Microsoft Tai Le" panose="020B0502040204020203" pitchFamily="34" charset="0"/>
              </a:rPr>
              <a:t>(Kadir Sûresi 1-5)</a:t>
            </a:r>
          </a:p>
        </p:txBody>
      </p:sp>
      <p:pic>
        <p:nvPicPr>
          <p:cNvPr id="15" name="Picture 4" descr="Halaman Unduh untuk file Art Line Png yang ke 6">
            <a:extLst>
              <a:ext uri="{FF2B5EF4-FFF2-40B4-BE49-F238E27FC236}">
                <a16:creationId xmlns:a16="http://schemas.microsoft.com/office/drawing/2014/main" id="{163AD12F-1E20-7C4B-2183-3311313537FA}"/>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932945" y="4704195"/>
            <a:ext cx="1821516"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alaman Unduh untuk file Art Line Png yang ke 6">
            <a:extLst>
              <a:ext uri="{FF2B5EF4-FFF2-40B4-BE49-F238E27FC236}">
                <a16:creationId xmlns:a16="http://schemas.microsoft.com/office/drawing/2014/main" id="{CB1544B6-53A6-4540-92BC-4E8CD192746F}"/>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932945" y="2339478"/>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C9E3B702-009A-4D7D-7F4C-5943D2534653}"/>
              </a:ext>
            </a:extLst>
          </p:cNvPr>
          <p:cNvSpPr/>
          <p:nvPr/>
        </p:nvSpPr>
        <p:spPr>
          <a:xfrm>
            <a:off x="2873921" y="4272679"/>
            <a:ext cx="6325788" cy="646331"/>
          </a:xfrm>
          <a:prstGeom prst="rect">
            <a:avLst/>
          </a:prstGeom>
        </p:spPr>
        <p:txBody>
          <a:bodyPr wrap="square">
            <a:spAutoFit/>
          </a:bodyPr>
          <a:lstStyle/>
          <a:p>
            <a:pPr algn="ctr"/>
            <a:r>
              <a:rPr lang="tr-TR" dirty="0">
                <a:solidFill>
                  <a:srgbClr val="D70D29"/>
                </a:solidFill>
                <a:latin typeface="Bahnschrift Light" panose="020B0502040204020203" pitchFamily="34" charset="0"/>
                <a:cs typeface="Microsoft Tai Le" panose="020B0502040204020203" pitchFamily="34" charset="0"/>
              </a:rPr>
              <a:t>Şehit Ömer Halisdemir Anadolu İmam Hatip Lisesi </a:t>
            </a:r>
          </a:p>
          <a:p>
            <a:pPr algn="ctr"/>
            <a:r>
              <a:rPr lang="tr-TR" dirty="0">
                <a:solidFill>
                  <a:srgbClr val="D70D29"/>
                </a:solidFill>
                <a:latin typeface="Bahnschrift Light" panose="020B0502040204020203" pitchFamily="34" charset="0"/>
                <a:cs typeface="Microsoft Tai Le" panose="020B0502040204020203" pitchFamily="34" charset="0"/>
              </a:rPr>
              <a:t>9. Sınıf Öğrencisi</a:t>
            </a:r>
          </a:p>
        </p:txBody>
      </p:sp>
      <p:sp>
        <p:nvSpPr>
          <p:cNvPr id="6" name="AutoShape 2" descr="blob:https://web.whatsapp.com/b2ceba64-0ea6-408e-a489-e8ffa2fc70ea">
            <a:extLst>
              <a:ext uri="{FF2B5EF4-FFF2-40B4-BE49-F238E27FC236}">
                <a16:creationId xmlns:a16="http://schemas.microsoft.com/office/drawing/2014/main" id="{53311613-05B6-44AF-0718-A9F6119FA9F6}"/>
              </a:ext>
            </a:extLst>
          </p:cNvPr>
          <p:cNvSpPr>
            <a:spLocks noChangeAspect="1" noChangeArrowheads="1"/>
          </p:cNvSpPr>
          <p:nvPr/>
        </p:nvSpPr>
        <p:spPr bwMode="auto">
          <a:xfrm>
            <a:off x="226911" y="3613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a:extLst>
              <a:ext uri="{FF2B5EF4-FFF2-40B4-BE49-F238E27FC236}">
                <a16:creationId xmlns:a16="http://schemas.microsoft.com/office/drawing/2014/main" id="{0F80127E-F91E-6A15-A0C4-169B4E8C8905}"/>
              </a:ext>
            </a:extLst>
          </p:cNvPr>
          <p:cNvSpPr/>
          <p:nvPr/>
        </p:nvSpPr>
        <p:spPr>
          <a:xfrm>
            <a:off x="2985325" y="1718905"/>
            <a:ext cx="5948978" cy="769441"/>
          </a:xfrm>
          <a:prstGeom prst="rect">
            <a:avLst/>
          </a:prstGeom>
        </p:spPr>
        <p:txBody>
          <a:bodyPr wrap="square">
            <a:spAutoFit/>
          </a:bodyPr>
          <a:lstStyle/>
          <a:p>
            <a:pPr algn="ctr"/>
            <a:r>
              <a:rPr lang="tr-TR" sz="4400" b="1" dirty="0">
                <a:solidFill>
                  <a:srgbClr val="1B2D83"/>
                </a:solidFill>
                <a:latin typeface="Bahnschrift" panose="020B0502040204020203" pitchFamily="34" charset="0"/>
                <a:cs typeface="Microsoft Tai Le" panose="020B0502040204020203" pitchFamily="34" charset="0"/>
              </a:rPr>
              <a:t>Kur’an-ı Kerim Tilaveti</a:t>
            </a:r>
            <a:endParaRPr lang="tr-TR" sz="4400" dirty="0">
              <a:solidFill>
                <a:srgbClr val="1B2D83"/>
              </a:solidFill>
              <a:latin typeface="Bahnschrift" panose="020B0502040204020203" pitchFamily="34" charset="0"/>
              <a:cs typeface="Microsoft Tai Le" panose="020B0502040204020203" pitchFamily="34" charset="0"/>
            </a:endParaRPr>
          </a:p>
        </p:txBody>
      </p:sp>
      <p:pic>
        <p:nvPicPr>
          <p:cNvPr id="1028" name="Picture 4" descr="Dosya:Türkiye Yüzyılı logo.svg - Vikipedi">
            <a:extLst>
              <a:ext uri="{FF2B5EF4-FFF2-40B4-BE49-F238E27FC236}">
                <a16:creationId xmlns:a16="http://schemas.microsoft.com/office/drawing/2014/main" id="{1BC4C332-1096-D28B-48E5-37A0D3781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9020" y="542408"/>
            <a:ext cx="1900794" cy="899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asayfa">
            <a:extLst>
              <a:ext uri="{FF2B5EF4-FFF2-40B4-BE49-F238E27FC236}">
                <a16:creationId xmlns:a16="http://schemas.microsoft.com/office/drawing/2014/main" id="{AD886CF1-55CD-8CA7-31E8-2EEAD1DAD5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37" y="601421"/>
            <a:ext cx="1398413" cy="784831"/>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0EA592AF-E3EA-A6AE-A728-045CD3200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312145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819390" y="2054580"/>
            <a:ext cx="10426700" cy="938719"/>
          </a:xfrm>
          <a:prstGeom prst="rect">
            <a:avLst/>
          </a:prstGeom>
        </p:spPr>
        <p:txBody>
          <a:bodyPr wrap="square">
            <a:spAutoFit/>
          </a:bodyPr>
          <a:lstStyle/>
          <a:p>
            <a:pPr algn="ctr"/>
            <a:r>
              <a:rPr lang="ar-AE" sz="5500" dirty="0">
                <a:solidFill>
                  <a:srgbClr val="1B2D83"/>
                </a:solidFill>
                <a:latin typeface="ElifMushaf" panose="02000800000000020002" pitchFamily="2" charset="-78"/>
                <a:cs typeface="ElifMushaf" panose="02000800000000020002" pitchFamily="2" charset="-78"/>
              </a:rPr>
              <a:t>أَعُوذُبِاللّٰهِ مِنَ الشَّيْطَانِ الرَّجِيمِ </a:t>
            </a:r>
          </a:p>
        </p:txBody>
      </p:sp>
      <p:sp>
        <p:nvSpPr>
          <p:cNvPr id="31" name="Dikdörtgen 30"/>
          <p:cNvSpPr/>
          <p:nvPr/>
        </p:nvSpPr>
        <p:spPr>
          <a:xfrm>
            <a:off x="375923" y="4636095"/>
            <a:ext cx="11524342" cy="523220"/>
          </a:xfrm>
          <a:prstGeom prst="rect">
            <a:avLst/>
          </a:prstGeom>
        </p:spPr>
        <p:txBody>
          <a:bodyPr wrap="square">
            <a:spAutoFit/>
          </a:bodyPr>
          <a:lstStyle/>
          <a:p>
            <a:pPr algn="ctr"/>
            <a:r>
              <a:rPr lang="tr-TR" sz="2800" dirty="0">
                <a:latin typeface="Bahnschrift" panose="020B0502040204020203" pitchFamily="34" charset="0"/>
                <a:cs typeface="Microsoft Tai Le" panose="020B0502040204020203" pitchFamily="34" charset="0"/>
              </a:rPr>
              <a:t>Kovulmuş şeytandan Allah’a sığınırım!</a:t>
            </a:r>
          </a:p>
        </p:txBody>
      </p:sp>
      <p:sp>
        <p:nvSpPr>
          <p:cNvPr id="16" name="Metin kutusu 15"/>
          <p:cNvSpPr txBox="1"/>
          <p:nvPr/>
        </p:nvSpPr>
        <p:spPr>
          <a:xfrm>
            <a:off x="5784728" y="5687842"/>
            <a:ext cx="706732" cy="338554"/>
          </a:xfrm>
          <a:prstGeom prst="rect">
            <a:avLst/>
          </a:prstGeom>
          <a:noFill/>
        </p:spPr>
        <p:txBody>
          <a:bodyPr wrap="none" rtlCol="0">
            <a:spAutoFit/>
          </a:bodyPr>
          <a:lstStyle/>
          <a:p>
            <a:r>
              <a:rPr lang="tr-TR" sz="1600" dirty="0">
                <a:solidFill>
                  <a:srgbClr val="1B2D83"/>
                </a:solidFill>
              </a:rPr>
              <a:t>İstiâze</a:t>
            </a:r>
          </a:p>
        </p:txBody>
      </p:sp>
      <p:pic>
        <p:nvPicPr>
          <p:cNvPr id="9"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97701" y="3440981"/>
            <a:ext cx="1821516"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4542473" y="5347094"/>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491460" y="5347093"/>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stretch>
            <a:fillRect/>
          </a:stretch>
        </p:blipFill>
        <p:spPr>
          <a:xfrm>
            <a:off x="5772028" y="2214660"/>
            <a:ext cx="239050" cy="162033"/>
          </a:xfrm>
          <a:prstGeom prst="rect">
            <a:avLst/>
          </a:prstGeom>
        </p:spPr>
      </p:pic>
      <p:pic>
        <p:nvPicPr>
          <p:cNvPr id="20" name="Resim 19"/>
          <p:cNvPicPr>
            <a:picLocks noChangeAspect="1"/>
          </p:cNvPicPr>
          <p:nvPr/>
        </p:nvPicPr>
        <p:blipFill>
          <a:blip r:embed="rId6"/>
          <a:stretch>
            <a:fillRect/>
          </a:stretch>
        </p:blipFill>
        <p:spPr>
          <a:xfrm>
            <a:off x="3886078" y="2360521"/>
            <a:ext cx="239050" cy="162033"/>
          </a:xfrm>
          <a:prstGeom prst="rect">
            <a:avLst/>
          </a:prstGeom>
        </p:spPr>
      </p:pic>
      <p:pic>
        <p:nvPicPr>
          <p:cNvPr id="21" name="Resim 20"/>
          <p:cNvPicPr>
            <a:picLocks noChangeAspect="1"/>
          </p:cNvPicPr>
          <p:nvPr/>
        </p:nvPicPr>
        <p:blipFill>
          <a:blip r:embed="rId7"/>
          <a:stretch>
            <a:fillRect/>
          </a:stretch>
        </p:blipFill>
        <p:spPr>
          <a:xfrm>
            <a:off x="3942513" y="2312889"/>
            <a:ext cx="173218" cy="100654"/>
          </a:xfrm>
          <a:prstGeom prst="rect">
            <a:avLst/>
          </a:prstGeom>
        </p:spPr>
      </p:pic>
      <p:pic>
        <p:nvPicPr>
          <p:cNvPr id="22" name="Resim 21"/>
          <p:cNvPicPr>
            <a:picLocks noChangeAspect="1"/>
          </p:cNvPicPr>
          <p:nvPr/>
        </p:nvPicPr>
        <p:blipFill>
          <a:blip r:embed="rId8">
            <a:clrChange>
              <a:clrFrom>
                <a:srgbClr val="FEFEFE"/>
              </a:clrFrom>
              <a:clrTo>
                <a:srgbClr val="FEFEFE">
                  <a:alpha val="0"/>
                </a:srgbClr>
              </a:clrTo>
            </a:clrChange>
          </a:blip>
          <a:stretch>
            <a:fillRect/>
          </a:stretch>
        </p:blipFill>
        <p:spPr>
          <a:xfrm>
            <a:off x="3933116" y="2385576"/>
            <a:ext cx="192012" cy="154191"/>
          </a:xfrm>
          <a:prstGeom prst="roundRect">
            <a:avLst/>
          </a:prstGeom>
        </p:spPr>
      </p:pic>
      <p:pic>
        <p:nvPicPr>
          <p:cNvPr id="23" name="Resim 22"/>
          <p:cNvPicPr>
            <a:picLocks noChangeAspect="1"/>
          </p:cNvPicPr>
          <p:nvPr/>
        </p:nvPicPr>
        <p:blipFill>
          <a:blip r:embed="rId7"/>
          <a:stretch>
            <a:fillRect/>
          </a:stretch>
        </p:blipFill>
        <p:spPr>
          <a:xfrm>
            <a:off x="5762631" y="2186693"/>
            <a:ext cx="173218" cy="100654"/>
          </a:xfrm>
          <a:prstGeom prst="rect">
            <a:avLst/>
          </a:prstGeom>
        </p:spPr>
      </p:pic>
      <p:pic>
        <p:nvPicPr>
          <p:cNvPr id="24" name="Resim 23"/>
          <p:cNvPicPr>
            <a:picLocks noChangeAspect="1"/>
          </p:cNvPicPr>
          <p:nvPr/>
        </p:nvPicPr>
        <p:blipFill>
          <a:blip r:embed="rId8">
            <a:clrChange>
              <a:clrFrom>
                <a:srgbClr val="FEFEFE"/>
              </a:clrFrom>
              <a:clrTo>
                <a:srgbClr val="FEFEFE">
                  <a:alpha val="0"/>
                </a:srgbClr>
              </a:clrTo>
            </a:clrChange>
          </a:blip>
          <a:stretch>
            <a:fillRect/>
          </a:stretch>
        </p:blipFill>
        <p:spPr>
          <a:xfrm>
            <a:off x="5753234" y="2259380"/>
            <a:ext cx="192012" cy="154191"/>
          </a:xfrm>
          <a:prstGeom prst="roundRect">
            <a:avLst/>
          </a:prstGeom>
        </p:spPr>
      </p:pic>
      <p:pic>
        <p:nvPicPr>
          <p:cNvPr id="15" name="Resim 14"/>
          <p:cNvPicPr>
            <a:picLocks noChangeAspect="1"/>
          </p:cNvPicPr>
          <p:nvPr/>
        </p:nvPicPr>
        <p:blipFill>
          <a:blip r:embed="rId9"/>
          <a:stretch>
            <a:fillRect/>
          </a:stretch>
        </p:blipFill>
        <p:spPr>
          <a:xfrm>
            <a:off x="3906619" y="2295676"/>
            <a:ext cx="245005" cy="257900"/>
          </a:xfrm>
          <a:prstGeom prst="rect">
            <a:avLst/>
          </a:prstGeom>
        </p:spPr>
      </p:pic>
      <p:pic>
        <p:nvPicPr>
          <p:cNvPr id="26" name="Resim 25"/>
          <p:cNvPicPr>
            <a:picLocks noChangeAspect="1"/>
          </p:cNvPicPr>
          <p:nvPr/>
        </p:nvPicPr>
        <p:blipFill>
          <a:blip r:embed="rId9"/>
          <a:stretch>
            <a:fillRect/>
          </a:stretch>
        </p:blipFill>
        <p:spPr>
          <a:xfrm>
            <a:off x="5726737" y="2150079"/>
            <a:ext cx="245005" cy="257900"/>
          </a:xfrm>
          <a:prstGeom prst="rect">
            <a:avLst/>
          </a:prstGeom>
        </p:spPr>
      </p:pic>
      <p:pic>
        <p:nvPicPr>
          <p:cNvPr id="2" name="Resim 1"/>
          <p:cNvPicPr>
            <a:picLocks noChangeAspect="1"/>
          </p:cNvPicPr>
          <p:nvPr/>
        </p:nvPicPr>
        <p:blipFill>
          <a:blip r:embed="rId10"/>
          <a:stretch>
            <a:fillRect/>
          </a:stretch>
        </p:blipFill>
        <p:spPr>
          <a:xfrm>
            <a:off x="1" y="0"/>
            <a:ext cx="12192000" cy="6855220"/>
          </a:xfrm>
          <a:prstGeom prst="rect">
            <a:avLst/>
          </a:prstGeom>
        </p:spPr>
      </p:pic>
      <p:pic>
        <p:nvPicPr>
          <p:cNvPr id="4" name="Resim 3"/>
          <p:cNvPicPr>
            <a:picLocks noChangeAspect="1"/>
          </p:cNvPicPr>
          <p:nvPr/>
        </p:nvPicPr>
        <p:blipFill>
          <a:blip r:embed="rId11"/>
          <a:stretch>
            <a:fillRect/>
          </a:stretch>
        </p:blipFill>
        <p:spPr>
          <a:xfrm rot="19906900">
            <a:off x="3596967" y="2919461"/>
            <a:ext cx="217797" cy="73751"/>
          </a:xfrm>
          <a:prstGeom prst="rect">
            <a:avLst/>
          </a:prstGeom>
        </p:spPr>
      </p:pic>
      <p:pic>
        <p:nvPicPr>
          <p:cNvPr id="27" name="Resim 26"/>
          <p:cNvPicPr>
            <a:picLocks noChangeAspect="1"/>
          </p:cNvPicPr>
          <p:nvPr/>
        </p:nvPicPr>
        <p:blipFill rotWithShape="1">
          <a:blip r:embed="rId12"/>
          <a:srcRect l="39021" t="29286" r="27646"/>
          <a:stretch/>
        </p:blipFill>
        <p:spPr>
          <a:xfrm>
            <a:off x="3683373" y="2876568"/>
            <a:ext cx="90488" cy="233461"/>
          </a:xfrm>
          <a:prstGeom prst="rect">
            <a:avLst/>
          </a:prstGeom>
        </p:spPr>
      </p:pic>
      <p:pic>
        <p:nvPicPr>
          <p:cNvPr id="11" name="Resim 10">
            <a:extLst>
              <a:ext uri="{FF2B5EF4-FFF2-40B4-BE49-F238E27FC236}">
                <a16:creationId xmlns:a16="http://schemas.microsoft.com/office/drawing/2014/main" id="{94B50E9C-21C4-7059-10D5-8A4CF289D5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7474512"/>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895109" y="2073521"/>
            <a:ext cx="10426700" cy="938719"/>
          </a:xfrm>
          <a:prstGeom prst="rect">
            <a:avLst/>
          </a:prstGeom>
        </p:spPr>
        <p:txBody>
          <a:bodyPr wrap="square">
            <a:spAutoFit/>
          </a:bodyPr>
          <a:lstStyle/>
          <a:p>
            <a:pPr algn="ctr"/>
            <a:r>
              <a:rPr lang="ar-AE" sz="5500" dirty="0">
                <a:solidFill>
                  <a:srgbClr val="1B2D83"/>
                </a:solidFill>
                <a:latin typeface="ElifMushaf" panose="02000800000000020002" pitchFamily="2" charset="-78"/>
                <a:cs typeface="ElifMushaf" panose="02000800000000020002" pitchFamily="2" charset="-78"/>
              </a:rPr>
              <a:t>بِسْمِ اللّٰهِ الرَّحْمٰنِ الرَّح۪يمِ</a:t>
            </a:r>
          </a:p>
        </p:txBody>
      </p:sp>
      <p:sp>
        <p:nvSpPr>
          <p:cNvPr id="31" name="Dikdörtgen 30"/>
          <p:cNvSpPr/>
          <p:nvPr/>
        </p:nvSpPr>
        <p:spPr>
          <a:xfrm>
            <a:off x="346288" y="4732639"/>
            <a:ext cx="11524342" cy="523220"/>
          </a:xfrm>
          <a:prstGeom prst="rect">
            <a:avLst/>
          </a:prstGeom>
        </p:spPr>
        <p:txBody>
          <a:bodyPr wrap="square">
            <a:spAutoFit/>
          </a:bodyPr>
          <a:lstStyle/>
          <a:p>
            <a:pPr algn="ctr"/>
            <a:r>
              <a:rPr lang="tr-TR" sz="2800" dirty="0">
                <a:latin typeface="Bahnschrift" panose="020B0502040204020203" pitchFamily="34" charset="0"/>
                <a:cs typeface="Microsoft Tai Le" panose="020B0502040204020203" pitchFamily="34" charset="0"/>
              </a:rPr>
              <a:t>Rahmân ve rahîm olan Allah’ın adıyla...</a:t>
            </a:r>
          </a:p>
        </p:txBody>
      </p:sp>
      <p:pic>
        <p:nvPicPr>
          <p:cNvPr id="4100"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97701" y="3440981"/>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5579321" y="5687842"/>
            <a:ext cx="894797" cy="338554"/>
          </a:xfrm>
          <a:prstGeom prst="rect">
            <a:avLst/>
          </a:prstGeom>
          <a:noFill/>
        </p:spPr>
        <p:txBody>
          <a:bodyPr wrap="none" rtlCol="0">
            <a:spAutoFit/>
          </a:bodyPr>
          <a:lstStyle/>
          <a:p>
            <a:r>
              <a:rPr lang="tr-TR" sz="1600" dirty="0">
                <a:solidFill>
                  <a:srgbClr val="1B2D83"/>
                </a:solidFill>
              </a:rPr>
              <a:t>Besmele</a:t>
            </a:r>
          </a:p>
        </p:txBody>
      </p:sp>
      <p:pic>
        <p:nvPicPr>
          <p:cNvPr id="19"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4394962" y="5347095"/>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428921" y="5347095"/>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6"/>
          <a:stretch>
            <a:fillRect/>
          </a:stretch>
        </p:blipFill>
        <p:spPr>
          <a:xfrm>
            <a:off x="688" y="0"/>
            <a:ext cx="12196943" cy="6858000"/>
          </a:xfrm>
          <a:prstGeom prst="rect">
            <a:avLst/>
          </a:prstGeom>
        </p:spPr>
      </p:pic>
      <p:pic>
        <p:nvPicPr>
          <p:cNvPr id="6" name="Resim 5">
            <a:extLst>
              <a:ext uri="{FF2B5EF4-FFF2-40B4-BE49-F238E27FC236}">
                <a16:creationId xmlns:a16="http://schemas.microsoft.com/office/drawing/2014/main" id="{F1F4D099-0DB9-8B4F-C3D5-F404C4FE1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837068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631606" y="1375819"/>
            <a:ext cx="11296979" cy="2039020"/>
          </a:xfrm>
          <a:prstGeom prst="rect">
            <a:avLst/>
          </a:prstGeom>
        </p:spPr>
        <p:txBody>
          <a:bodyPr wrap="square">
            <a:spAutoFit/>
          </a:bodyPr>
          <a:lstStyle/>
          <a:p>
            <a:pPr algn="ctr">
              <a:lnSpc>
                <a:spcPct val="150000"/>
              </a:lnSpc>
            </a:pPr>
            <a:r>
              <a:rPr lang="ar-AE" sz="440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يَٓا اَيُّهَا الَّذٖينَ اٰمَنُوا كُتِبَ عَلَيْكُمُ الصِّيَامُ كَمَا كُتِبَ عَلَى الَّذٖينَ مِنْ قَبْلِكُمْ لَعَلَّكُمْ تَتَّقُونَۙ ﴿١٨٣﴾</a:t>
            </a:r>
          </a:p>
        </p:txBody>
      </p:sp>
      <p:sp>
        <p:nvSpPr>
          <p:cNvPr id="31" name="Dikdörtgen 30"/>
          <p:cNvSpPr/>
          <p:nvPr/>
        </p:nvSpPr>
        <p:spPr>
          <a:xfrm>
            <a:off x="1165796" y="4745856"/>
            <a:ext cx="9963150" cy="954107"/>
          </a:xfrm>
          <a:prstGeom prst="rect">
            <a:avLst/>
          </a:prstGeom>
        </p:spPr>
        <p:txBody>
          <a:bodyPr wrap="square">
            <a:spAutoFit/>
          </a:bodyPr>
          <a:lstStyle/>
          <a:p>
            <a:pPr algn="ctr"/>
            <a:r>
              <a:rPr lang="tr-TR" sz="2800" dirty="0">
                <a:latin typeface="Bahnschrift" panose="020B0502040204020203" pitchFamily="34" charset="0"/>
                <a:cs typeface="Microsoft Tai Le" panose="020B0502040204020203" pitchFamily="34" charset="0"/>
              </a:rPr>
              <a:t>Ey iman edenler! Allah’a karşı gelmekten sakınmanız için oruç, sizden öncekilere farz kılındığı gibi, size de farz kılındı. </a:t>
            </a:r>
          </a:p>
        </p:txBody>
      </p:sp>
      <p:pic>
        <p:nvPicPr>
          <p:cNvPr id="4100"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38522" y="3864827"/>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4860136" y="6242438"/>
            <a:ext cx="2178289" cy="338554"/>
          </a:xfrm>
          <a:prstGeom prst="rect">
            <a:avLst/>
          </a:prstGeom>
          <a:noFill/>
        </p:spPr>
        <p:txBody>
          <a:bodyPr wrap="none" rtlCol="0">
            <a:spAutoFit/>
          </a:bodyPr>
          <a:lstStyle/>
          <a:p>
            <a:r>
              <a:rPr lang="tr-TR" sz="1600" dirty="0">
                <a:solidFill>
                  <a:srgbClr val="1B2D83"/>
                </a:solidFill>
              </a:rPr>
              <a:t>Bakara Suresi, 183. Ayet</a:t>
            </a:r>
          </a:p>
        </p:txBody>
      </p:sp>
      <p:pic>
        <p:nvPicPr>
          <p:cNvPr id="19"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3618366" y="5901691"/>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986381" y="5901690"/>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B809A6C4-911C-58E2-8E89-301C08555F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960774"/>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EB84-3EBB-A3EC-F6BC-7D37B6CC608D}"/>
            </a:ext>
          </a:extLst>
        </p:cNvPr>
        <p:cNvGrpSpPr/>
        <p:nvPr/>
      </p:nvGrpSpPr>
      <p:grpSpPr>
        <a:xfrm>
          <a:off x="0" y="0"/>
          <a:ext cx="0" cy="0"/>
          <a:chOff x="0" y="0"/>
          <a:chExt cx="0" cy="0"/>
        </a:xfrm>
      </p:grpSpPr>
      <p:sp>
        <p:nvSpPr>
          <p:cNvPr id="8" name="Dikdörtgen 7">
            <a:extLst>
              <a:ext uri="{FF2B5EF4-FFF2-40B4-BE49-F238E27FC236}">
                <a16:creationId xmlns:a16="http://schemas.microsoft.com/office/drawing/2014/main" id="{0DEF083D-2CA8-EBC6-D8EC-9F1D7AF0F5E3}"/>
              </a:ext>
            </a:extLst>
          </p:cNvPr>
          <p:cNvSpPr/>
          <p:nvPr/>
        </p:nvSpPr>
        <p:spPr>
          <a:xfrm>
            <a:off x="447510" y="272400"/>
            <a:ext cx="11296979" cy="4830168"/>
          </a:xfrm>
          <a:prstGeom prst="rect">
            <a:avLst/>
          </a:prstGeom>
        </p:spPr>
        <p:txBody>
          <a:bodyPr wrap="square">
            <a:spAutoFit/>
          </a:bodyPr>
          <a:lstStyle/>
          <a:p>
            <a:pPr algn="ctr">
              <a:lnSpc>
                <a:spcPts val="95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اَيَّاماً مَعْدُودَاتٍؕ فَمَنْ كَانَ مِنْكُمْ مَرٖيضاً اَوْ عَلٰى سَفَرٍ فَعِدَّةٌ مِنْ اَيَّامٍ اُخَرَؕ وَعَلَى الَّذٖينَ يُطٖيقُونَهُ فِدْيَةٌ طَعَامُ مِسْكٖينٍؕ فَمَنْ تَطَوَّعَ خَيْراً فَهُوَ خَيْرٌ لَهُؕ وَاَنْ تَصُومُوا خَيْرٌ لَكُمْ اِنْ كُنْتُمْ تَعْلَمُونَ ﴿١٨٤﴾</a:t>
            </a:r>
          </a:p>
          <a:p>
            <a:pPr algn="ctr">
              <a:lnSpc>
                <a:spcPts val="9500"/>
              </a:lnSpc>
            </a:pPr>
            <a:endParaRPr lang="ar-AE" sz="400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endParaRPr>
          </a:p>
        </p:txBody>
      </p:sp>
      <p:sp>
        <p:nvSpPr>
          <p:cNvPr id="31" name="Dikdörtgen 30">
            <a:extLst>
              <a:ext uri="{FF2B5EF4-FFF2-40B4-BE49-F238E27FC236}">
                <a16:creationId xmlns:a16="http://schemas.microsoft.com/office/drawing/2014/main" id="{696BC407-DC41-A758-6A25-07A5505993CB}"/>
              </a:ext>
            </a:extLst>
          </p:cNvPr>
          <p:cNvSpPr/>
          <p:nvPr/>
        </p:nvSpPr>
        <p:spPr>
          <a:xfrm>
            <a:off x="290307" y="4224281"/>
            <a:ext cx="11499616" cy="1938992"/>
          </a:xfrm>
          <a:prstGeom prst="rect">
            <a:avLst/>
          </a:prstGeom>
        </p:spPr>
        <p:txBody>
          <a:bodyPr wrap="square">
            <a:spAutoFit/>
          </a:bodyPr>
          <a:lstStyle/>
          <a:p>
            <a:pPr algn="ctr"/>
            <a:r>
              <a:rPr lang="tr-TR" sz="2400" dirty="0">
                <a:latin typeface="Bahnschrift" panose="020B0502040204020203" pitchFamily="34" charset="0"/>
                <a:cs typeface="Microsoft Tai Le" panose="020B0502040204020203" pitchFamily="34" charset="0"/>
              </a:rPr>
              <a:t>Oruç, sayılı günlerdedir. Sizden kim hasta, ya da yolculukta olursa, tutamadığı günler sayısınca başka günlerde tutar. Oruca gücü yetmeyenler ise bir yoksul doyumu fidye verir. Bununla birlikte, gönülden kim bir iyilik yaparsa (mesela fidyeyi fazla verirse) o kendisi için daha hayırlıdır. Eğer bilirseniz oruç tutmanız sizin için daha hayırlıdır. </a:t>
            </a:r>
          </a:p>
        </p:txBody>
      </p:sp>
      <p:pic>
        <p:nvPicPr>
          <p:cNvPr id="4100" name="Picture 4" descr="Halaman Unduh untuk file Art Line Png yang ke 6">
            <a:extLst>
              <a:ext uri="{FF2B5EF4-FFF2-40B4-BE49-F238E27FC236}">
                <a16:creationId xmlns:a16="http://schemas.microsoft.com/office/drawing/2014/main" id="{41E667D4-2D81-E6DC-926C-F72DAF084483}"/>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38522" y="3531674"/>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FCA1D3FB-8F7A-7FC3-52FD-6DAE1581F2AA}"/>
              </a:ext>
            </a:extLst>
          </p:cNvPr>
          <p:cNvSpPr txBox="1"/>
          <p:nvPr/>
        </p:nvSpPr>
        <p:spPr>
          <a:xfrm>
            <a:off x="4860136" y="6242438"/>
            <a:ext cx="2178289" cy="338554"/>
          </a:xfrm>
          <a:prstGeom prst="rect">
            <a:avLst/>
          </a:prstGeom>
          <a:noFill/>
        </p:spPr>
        <p:txBody>
          <a:bodyPr wrap="none" rtlCol="0">
            <a:spAutoFit/>
          </a:bodyPr>
          <a:lstStyle/>
          <a:p>
            <a:r>
              <a:rPr lang="tr-TR" sz="1600" dirty="0">
                <a:solidFill>
                  <a:srgbClr val="1B2D83"/>
                </a:solidFill>
              </a:rPr>
              <a:t>Bakara Suresi, 184. Ayet</a:t>
            </a:r>
          </a:p>
        </p:txBody>
      </p:sp>
      <p:pic>
        <p:nvPicPr>
          <p:cNvPr id="19" name="Picture 4" descr="Halaman Unduh untuk file Art Line Png yang ke 6">
            <a:extLst>
              <a:ext uri="{FF2B5EF4-FFF2-40B4-BE49-F238E27FC236}">
                <a16:creationId xmlns:a16="http://schemas.microsoft.com/office/drawing/2014/main" id="{D9B28F8B-AE77-ECB2-6359-C4C235798B40}"/>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3618366" y="5901691"/>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a:extLst>
              <a:ext uri="{FF2B5EF4-FFF2-40B4-BE49-F238E27FC236}">
                <a16:creationId xmlns:a16="http://schemas.microsoft.com/office/drawing/2014/main" id="{974AA4AA-27B9-651F-0A1D-DAFEDDECA471}"/>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986381" y="5901690"/>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a:extLst>
              <a:ext uri="{FF2B5EF4-FFF2-40B4-BE49-F238E27FC236}">
                <a16:creationId xmlns:a16="http://schemas.microsoft.com/office/drawing/2014/main" id="{FB2EB329-A177-AA46-F5AB-0A24065DCD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a:extLst>
              <a:ext uri="{FF2B5EF4-FFF2-40B4-BE49-F238E27FC236}">
                <a16:creationId xmlns:a16="http://schemas.microsoft.com/office/drawing/2014/main" id="{62825A53-39D7-442A-A212-B0E9A2A139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EB5DB6D-0810-8B61-C29E-11EACF7E0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400112"/>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1E309-F54E-44E8-DB50-4CED9539E76D}"/>
            </a:ext>
          </a:extLst>
        </p:cNvPr>
        <p:cNvGrpSpPr/>
        <p:nvPr/>
      </p:nvGrpSpPr>
      <p:grpSpPr>
        <a:xfrm>
          <a:off x="0" y="0"/>
          <a:ext cx="0" cy="0"/>
          <a:chOff x="0" y="0"/>
          <a:chExt cx="0" cy="0"/>
        </a:xfrm>
      </p:grpSpPr>
      <p:sp>
        <p:nvSpPr>
          <p:cNvPr id="8" name="Dikdörtgen 7">
            <a:extLst>
              <a:ext uri="{FF2B5EF4-FFF2-40B4-BE49-F238E27FC236}">
                <a16:creationId xmlns:a16="http://schemas.microsoft.com/office/drawing/2014/main" id="{64E97CDC-15F9-5A71-C03E-9FE902D7941F}"/>
              </a:ext>
            </a:extLst>
          </p:cNvPr>
          <p:cNvSpPr/>
          <p:nvPr/>
        </p:nvSpPr>
        <p:spPr>
          <a:xfrm>
            <a:off x="300790" y="540711"/>
            <a:ext cx="11296979" cy="3347070"/>
          </a:xfrm>
          <a:prstGeom prst="rect">
            <a:avLst/>
          </a:prstGeom>
        </p:spPr>
        <p:txBody>
          <a:bodyPr wrap="square">
            <a:spAutoFit/>
          </a:bodyPr>
          <a:lstStyle/>
          <a:p>
            <a:pPr algn="r">
              <a:lnSpc>
                <a:spcPct val="150000"/>
              </a:lnSpc>
            </a:pPr>
            <a:r>
              <a:rPr lang="ar-AE" sz="36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شَهْرُ رَمَضَانَ الَّذٖٓي اُنْزِلَ فٖيهِ الْقُرْاٰنُ هُدًى لِلنَّاسِ وَبَيِّنَاتٍ مِنَ الْهُدٰى وَالْفُرْقَانِۚ فَمَنْ شَهِدَ مِنْكُمُ الشَّهْرَ فَلْيَصُمْهُؕ وَمَنْ كَانَ مَرٖيضاً اَوْ عَلٰى سَفَرٍ فَعِدَّةٌ مِنْ اَيَّامٍ اُخَرَؕ يُرٖيدُ اللّٰهُ بِكُمُ الْيُسْرَ وَلَا يُرٖيدُ بِكُمُ الْعُسْرَؗ وَلِتُكْمِلُوا الْعِدَّةَ وَلِتُكَبِّرُوا اللّٰهَ عَلٰى مَا هَدٰيكُمْ وَلَعَلَّكُمْ تَشْكُرُونَ ﴿١٨٥﴾</a:t>
            </a:r>
          </a:p>
        </p:txBody>
      </p:sp>
      <p:sp>
        <p:nvSpPr>
          <p:cNvPr id="31" name="Dikdörtgen 30">
            <a:extLst>
              <a:ext uri="{FF2B5EF4-FFF2-40B4-BE49-F238E27FC236}">
                <a16:creationId xmlns:a16="http://schemas.microsoft.com/office/drawing/2014/main" id="{D5F041EB-833F-8291-8378-9BE3F11C089F}"/>
              </a:ext>
            </a:extLst>
          </p:cNvPr>
          <p:cNvSpPr/>
          <p:nvPr/>
        </p:nvSpPr>
        <p:spPr>
          <a:xfrm>
            <a:off x="255935" y="4084671"/>
            <a:ext cx="11499616" cy="2338076"/>
          </a:xfrm>
          <a:prstGeom prst="rect">
            <a:avLst/>
          </a:prstGeom>
        </p:spPr>
        <p:txBody>
          <a:bodyPr wrap="square">
            <a:spAutoFit/>
          </a:bodyPr>
          <a:lstStyle/>
          <a:p>
            <a:pPr algn="ctr">
              <a:lnSpc>
                <a:spcPct val="150000"/>
              </a:lnSpc>
            </a:pPr>
            <a:r>
              <a:rPr lang="tr-TR" sz="2000" dirty="0">
                <a:latin typeface="Bahnschrift" panose="020B0502040204020203" pitchFamily="34" charset="0"/>
                <a:cs typeface="Microsoft Tai Le" panose="020B0502040204020203" pitchFamily="34" charset="0"/>
              </a:rPr>
              <a:t>(O sayılı günler), insanlar için bir hidayet rehberi, doğru yolun ve hak ile batılı birbirinden ayırmanın apaçık delilleri olarak Kur’an’ın kendisinde indirildiği Ramazan ayıdır. Öyle ise içinizden kim bu aya ulaşırsa, onu oruçla geçirsin. Kim de hasta veya yolcu olursa, tutamadığı günler sayısınca başka günlerde tutsun. Allah, size kolaylık diler, zorluk dilemez. Bu da sayıyı tamamlamanız ve hidayete ulaştırmasına karşılık Allah’ı yüceltmeniz ve şükretmeniz içindir. </a:t>
            </a:r>
          </a:p>
        </p:txBody>
      </p:sp>
      <p:pic>
        <p:nvPicPr>
          <p:cNvPr id="4100" name="Picture 4" descr="Halaman Unduh untuk file Art Line Png yang ke 6">
            <a:extLst>
              <a:ext uri="{FF2B5EF4-FFF2-40B4-BE49-F238E27FC236}">
                <a16:creationId xmlns:a16="http://schemas.microsoft.com/office/drawing/2014/main" id="{7C690E92-7C3B-CF88-EC74-A49DE161AD07}"/>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45006" y="3547033"/>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735B3325-DCE0-9D43-AD98-8DC4E22E32CC}"/>
              </a:ext>
            </a:extLst>
          </p:cNvPr>
          <p:cNvSpPr txBox="1"/>
          <p:nvPr/>
        </p:nvSpPr>
        <p:spPr>
          <a:xfrm>
            <a:off x="4860134" y="6422747"/>
            <a:ext cx="2178289" cy="338554"/>
          </a:xfrm>
          <a:prstGeom prst="rect">
            <a:avLst/>
          </a:prstGeom>
          <a:noFill/>
        </p:spPr>
        <p:txBody>
          <a:bodyPr wrap="none" rtlCol="0">
            <a:spAutoFit/>
          </a:bodyPr>
          <a:lstStyle/>
          <a:p>
            <a:r>
              <a:rPr lang="tr-TR" sz="1600" dirty="0">
                <a:solidFill>
                  <a:srgbClr val="1B2D83"/>
                </a:solidFill>
              </a:rPr>
              <a:t>Bakara Suresi, 185. Ayet</a:t>
            </a:r>
          </a:p>
        </p:txBody>
      </p:sp>
      <p:pic>
        <p:nvPicPr>
          <p:cNvPr id="19" name="Picture 4" descr="Halaman Unduh untuk file Art Line Png yang ke 6">
            <a:extLst>
              <a:ext uri="{FF2B5EF4-FFF2-40B4-BE49-F238E27FC236}">
                <a16:creationId xmlns:a16="http://schemas.microsoft.com/office/drawing/2014/main" id="{E8BEE364-0FF2-1AEE-B089-DB2DC84018DA}"/>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3618364" y="6082000"/>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a:extLst>
              <a:ext uri="{FF2B5EF4-FFF2-40B4-BE49-F238E27FC236}">
                <a16:creationId xmlns:a16="http://schemas.microsoft.com/office/drawing/2014/main" id="{3F5D8039-2EE0-DD60-1388-3C78FA0BF365}"/>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986379" y="6081999"/>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a:extLst>
              <a:ext uri="{FF2B5EF4-FFF2-40B4-BE49-F238E27FC236}">
                <a16:creationId xmlns:a16="http://schemas.microsoft.com/office/drawing/2014/main" id="{5BA80639-FEAB-5DF3-A514-D96AF937D24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a:extLst>
              <a:ext uri="{FF2B5EF4-FFF2-40B4-BE49-F238E27FC236}">
                <a16:creationId xmlns:a16="http://schemas.microsoft.com/office/drawing/2014/main" id="{A0630DB7-C6DD-075E-433F-0FE5544589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9669DED9-A829-5CB8-70E0-DC49A78EF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3187006"/>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895109" y="2073521"/>
            <a:ext cx="10426700" cy="938719"/>
          </a:xfrm>
          <a:prstGeom prst="rect">
            <a:avLst/>
          </a:prstGeom>
        </p:spPr>
        <p:txBody>
          <a:bodyPr wrap="square">
            <a:spAutoFit/>
          </a:bodyPr>
          <a:lstStyle/>
          <a:p>
            <a:pPr algn="ctr"/>
            <a:r>
              <a:rPr lang="ar-AE" sz="5500" dirty="0">
                <a:solidFill>
                  <a:srgbClr val="1B2D83"/>
                </a:solidFill>
                <a:latin typeface="ElifMushaf" panose="02000800000000020002" pitchFamily="2" charset="-78"/>
                <a:cs typeface="ElifMushaf" panose="02000800000000020002" pitchFamily="2" charset="-78"/>
              </a:rPr>
              <a:t>بِسْمِ اللّٰهِ الرَّحْمٰنِ الرَّح۪يمِ</a:t>
            </a:r>
          </a:p>
        </p:txBody>
      </p:sp>
      <p:sp>
        <p:nvSpPr>
          <p:cNvPr id="31" name="Dikdörtgen 30"/>
          <p:cNvSpPr/>
          <p:nvPr/>
        </p:nvSpPr>
        <p:spPr>
          <a:xfrm>
            <a:off x="346288" y="4732639"/>
            <a:ext cx="11524342" cy="523220"/>
          </a:xfrm>
          <a:prstGeom prst="rect">
            <a:avLst/>
          </a:prstGeom>
        </p:spPr>
        <p:txBody>
          <a:bodyPr wrap="square">
            <a:spAutoFit/>
          </a:bodyPr>
          <a:lstStyle/>
          <a:p>
            <a:pPr algn="ctr"/>
            <a:r>
              <a:rPr lang="tr-TR" sz="2800" dirty="0">
                <a:latin typeface="Bahnschrift" panose="020B0502040204020203" pitchFamily="34" charset="0"/>
                <a:cs typeface="Microsoft Tai Le" panose="020B0502040204020203" pitchFamily="34" charset="0"/>
              </a:rPr>
              <a:t>Rahmân ve rahîm olan Allah’ın adıyla...</a:t>
            </a:r>
          </a:p>
        </p:txBody>
      </p:sp>
      <p:pic>
        <p:nvPicPr>
          <p:cNvPr id="4100"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97701" y="3440981"/>
            <a:ext cx="1821516" cy="1020049"/>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p:cNvSpPr txBox="1"/>
          <p:nvPr/>
        </p:nvSpPr>
        <p:spPr>
          <a:xfrm>
            <a:off x="5579321" y="5687842"/>
            <a:ext cx="894797" cy="338554"/>
          </a:xfrm>
          <a:prstGeom prst="rect">
            <a:avLst/>
          </a:prstGeom>
          <a:noFill/>
        </p:spPr>
        <p:txBody>
          <a:bodyPr wrap="none" rtlCol="0">
            <a:spAutoFit/>
          </a:bodyPr>
          <a:lstStyle/>
          <a:p>
            <a:r>
              <a:rPr lang="tr-TR" sz="1600" dirty="0">
                <a:solidFill>
                  <a:srgbClr val="1B2D83"/>
                </a:solidFill>
              </a:rPr>
              <a:t>Besmele</a:t>
            </a:r>
          </a:p>
        </p:txBody>
      </p:sp>
      <p:pic>
        <p:nvPicPr>
          <p:cNvPr id="19"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4394962" y="5347095"/>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6428921" y="5347095"/>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6"/>
          <a:stretch>
            <a:fillRect/>
          </a:stretch>
        </p:blipFill>
        <p:spPr>
          <a:xfrm>
            <a:off x="688" y="0"/>
            <a:ext cx="12196943" cy="6858000"/>
          </a:xfrm>
          <a:prstGeom prst="rect">
            <a:avLst/>
          </a:prstGeom>
        </p:spPr>
      </p:pic>
      <p:pic>
        <p:nvPicPr>
          <p:cNvPr id="6" name="Resim 5">
            <a:extLst>
              <a:ext uri="{FF2B5EF4-FFF2-40B4-BE49-F238E27FC236}">
                <a16:creationId xmlns:a16="http://schemas.microsoft.com/office/drawing/2014/main" id="{7F2D0588-7DF0-95FA-ECBC-A023310F72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132411"/>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249652" y="1403350"/>
            <a:ext cx="10085969" cy="2785378"/>
          </a:xfrm>
          <a:prstGeom prst="rect">
            <a:avLst/>
          </a:prstGeom>
        </p:spPr>
        <p:txBody>
          <a:bodyPr wrap="square">
            <a:spAutoFit/>
          </a:bodyPr>
          <a:lstStyle/>
          <a:p>
            <a:pPr algn="ctr">
              <a:lnSpc>
                <a:spcPct val="1500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اِنَّٓا اَنْزَلْنَاهُ فٖي لَيْلَةِ الْقَدْرِۚ ﴿١﴾</a:t>
            </a:r>
          </a:p>
          <a:p>
            <a:pPr algn="ctr">
              <a:lnSpc>
                <a:spcPct val="1500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وَمَٓا اَدْرٰيكَ مَا لَيْلَةُ الْقَدْرِؕ ﴿٢﴾</a:t>
            </a:r>
          </a:p>
          <a:p>
            <a:pPr algn="ctr">
              <a:lnSpc>
                <a:spcPct val="1500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لَيْلَةُ الْقَدْرِ خَيْرٌ مِنْ اَلْفِ شَهْرٍؕ ﴿٣﴾</a:t>
            </a:r>
          </a:p>
        </p:txBody>
      </p:sp>
      <p:sp>
        <p:nvSpPr>
          <p:cNvPr id="31" name="Dikdörtgen 30"/>
          <p:cNvSpPr/>
          <p:nvPr/>
        </p:nvSpPr>
        <p:spPr>
          <a:xfrm>
            <a:off x="1372471" y="4893400"/>
            <a:ext cx="9963150" cy="2677656"/>
          </a:xfrm>
          <a:prstGeom prst="rect">
            <a:avLst/>
          </a:prstGeom>
        </p:spPr>
        <p:txBody>
          <a:bodyPr wrap="square">
            <a:spAutoFit/>
          </a:bodyPr>
          <a:lstStyle/>
          <a:p>
            <a:pPr algn="ctr"/>
            <a:r>
              <a:rPr kumimoji="0" lang="tr-TR" altLang="tr-TR" sz="2800" b="0" i="0" u="none" strike="noStrike" cap="none" normalizeH="0" baseline="0" dirty="0">
                <a:ln>
                  <a:noFill/>
                </a:ln>
                <a:effectLst/>
                <a:latin typeface="Bahnschrift" panose="020B0502040204020203" pitchFamily="34" charset="0"/>
              </a:rPr>
              <a:t> Biz onu (Kur’an’ı) Kadir gecesinde indirdik.</a:t>
            </a:r>
          </a:p>
          <a:p>
            <a:pPr algn="ctr"/>
            <a:r>
              <a:rPr kumimoji="0" lang="tr-TR" altLang="tr-TR" sz="2800" b="0" i="0" u="none" strike="noStrike" cap="none" normalizeH="0" baseline="0" dirty="0">
                <a:ln>
                  <a:noFill/>
                </a:ln>
                <a:effectLst/>
                <a:latin typeface="Bahnschrift" panose="020B0502040204020203" pitchFamily="34" charset="0"/>
              </a:rPr>
              <a:t> Bilir misin nedir Kadir gecesi?</a:t>
            </a:r>
          </a:p>
          <a:p>
            <a:pPr algn="ctr"/>
            <a:r>
              <a:rPr kumimoji="0" lang="tr-TR" altLang="tr-TR" sz="2800" b="0" i="0" u="none" strike="noStrike" cap="none" normalizeH="0" baseline="0" dirty="0">
                <a:ln>
                  <a:noFill/>
                </a:ln>
                <a:effectLst/>
                <a:latin typeface="Bahnschrift" panose="020B0502040204020203" pitchFamily="34" charset="0"/>
              </a:rPr>
              <a:t> Kadir gecesi bin aydan hayırlıdır. </a:t>
            </a:r>
          </a:p>
          <a:p>
            <a:pPr algn="ctr"/>
            <a:endParaRPr kumimoji="0" lang="tr-TR" altLang="tr-TR" sz="2800" b="0" i="0" u="none" strike="noStrike" cap="none" normalizeH="0" baseline="0" dirty="0">
              <a:ln>
                <a:noFill/>
              </a:ln>
              <a:effectLst/>
              <a:latin typeface="Bahnschrift" panose="020B0502040204020203" pitchFamily="34" charset="0"/>
            </a:endParaRPr>
          </a:p>
          <a:p>
            <a:pPr algn="ctr"/>
            <a:endParaRPr kumimoji="0" lang="tr-TR" altLang="tr-TR" sz="2800" b="0" i="0" u="none" strike="noStrike" cap="none" normalizeH="0" baseline="0" dirty="0">
              <a:ln>
                <a:noFill/>
              </a:ln>
              <a:effectLst/>
              <a:latin typeface="Bahnschrift" panose="020B0502040204020203" pitchFamily="34" charset="0"/>
            </a:endParaRPr>
          </a:p>
          <a:p>
            <a:pPr algn="ctr"/>
            <a:endParaRPr lang="tr-TR" sz="2800" dirty="0">
              <a:latin typeface="Bahnschrift" panose="020B0502040204020203" pitchFamily="34" charset="0"/>
              <a:cs typeface="Microsoft Tai Le" panose="020B0502040204020203" pitchFamily="34" charset="0"/>
            </a:endParaRPr>
          </a:p>
        </p:txBody>
      </p:sp>
      <p:pic>
        <p:nvPicPr>
          <p:cNvPr id="4100" name="Picture 4" descr="Halaman Unduh untuk file Art Line Png yang ke 6"/>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443288" y="4076384"/>
            <a:ext cx="1821516"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5242684" y="6402087"/>
            <a:ext cx="2222724" cy="338554"/>
          </a:xfrm>
          <a:prstGeom prst="rect">
            <a:avLst/>
          </a:prstGeom>
          <a:noFill/>
        </p:spPr>
        <p:txBody>
          <a:bodyPr wrap="none" rtlCol="0">
            <a:spAutoFit/>
          </a:bodyPr>
          <a:lstStyle/>
          <a:p>
            <a:r>
              <a:rPr lang="tr-TR" sz="1600" dirty="0">
                <a:solidFill>
                  <a:srgbClr val="1B2D83"/>
                </a:solidFill>
              </a:rPr>
              <a:t>Kadir Suresi, 1-3. Ayetler</a:t>
            </a:r>
          </a:p>
        </p:txBody>
      </p:sp>
      <p:pic>
        <p:nvPicPr>
          <p:cNvPr id="13"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3862429" y="6061340"/>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alaman Unduh untuk file Art Line Png yang ke 6"/>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7519061" y="6061339"/>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25" name="Resim 24">
            <a:extLst>
              <a:ext uri="{FF2B5EF4-FFF2-40B4-BE49-F238E27FC236}">
                <a16:creationId xmlns:a16="http://schemas.microsoft.com/office/drawing/2014/main" id="{4F9E314C-6186-01AD-1D3E-B04F7F4E2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247671"/>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4C07-631C-0D30-95A1-28A3A6B2BA5E}"/>
            </a:ext>
          </a:extLst>
        </p:cNvPr>
        <p:cNvGrpSpPr/>
        <p:nvPr/>
      </p:nvGrpSpPr>
      <p:grpSpPr>
        <a:xfrm>
          <a:off x="0" y="0"/>
          <a:ext cx="0" cy="0"/>
          <a:chOff x="0" y="0"/>
          <a:chExt cx="0" cy="0"/>
        </a:xfrm>
      </p:grpSpPr>
      <p:sp>
        <p:nvSpPr>
          <p:cNvPr id="8" name="Dikdörtgen 7">
            <a:extLst>
              <a:ext uri="{FF2B5EF4-FFF2-40B4-BE49-F238E27FC236}">
                <a16:creationId xmlns:a16="http://schemas.microsoft.com/office/drawing/2014/main" id="{74ADC44A-FFCF-B008-5838-4645DE6A639B}"/>
              </a:ext>
            </a:extLst>
          </p:cNvPr>
          <p:cNvSpPr/>
          <p:nvPr/>
        </p:nvSpPr>
        <p:spPr>
          <a:xfrm>
            <a:off x="881472" y="1393954"/>
            <a:ext cx="10085969" cy="3631763"/>
          </a:xfrm>
          <a:prstGeom prst="rect">
            <a:avLst/>
          </a:prstGeom>
        </p:spPr>
        <p:txBody>
          <a:bodyPr wrap="square">
            <a:spAutoFit/>
          </a:bodyPr>
          <a:lstStyle/>
          <a:p>
            <a:pPr algn="ctr">
              <a:lnSpc>
                <a:spcPct val="2000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تَنَزَّلُ الْمَلٰٓئِكَةُ وَالرُّوحُ فٖيهَا بِاِذْنِ رَبِّهِمْۚ مِنْ كُلِّ اَمْرٍۙ﴿٤﴾</a:t>
            </a:r>
            <a:endParaRPr lang="tr-TR"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endParaRPr>
          </a:p>
          <a:p>
            <a:pPr algn="ctr">
              <a:lnSpc>
                <a:spcPct val="200000"/>
              </a:lnSpc>
            </a:pPr>
            <a:r>
              <a:rPr lang="ar-AE" sz="4000" b="0" i="0" dirty="0">
                <a:solidFill>
                  <a:srgbClr val="1B2D83"/>
                </a:solidFill>
                <a:effectLst/>
                <a:latin typeface="Scheherazade New" panose="01000600020000020003" pitchFamily="2" charset="-78"/>
                <a:ea typeface="Scheherazade New" panose="01000600020000020003" pitchFamily="2" charset="-78"/>
                <a:cs typeface="Scheherazade New" panose="01000600020000020003" pitchFamily="2" charset="-78"/>
              </a:rPr>
              <a:t>سَلَامٌࣞ هِيَ حَتّٰى مَطْلَعِ الْفَجْرِ ﴿٥﴾</a:t>
            </a:r>
          </a:p>
          <a:p>
            <a:pPr algn="ctr">
              <a:lnSpc>
                <a:spcPct val="200000"/>
              </a:lnSpc>
            </a:pPr>
            <a:endParaRPr lang="ar-AE" sz="4000" dirty="0">
              <a:solidFill>
                <a:srgbClr val="1B2D83"/>
              </a:solidFill>
              <a:latin typeface="Scheherazade New" panose="01000600020000020003" pitchFamily="2" charset="-78"/>
              <a:ea typeface="Scheherazade New" panose="01000600020000020003" pitchFamily="2" charset="-78"/>
              <a:cs typeface="Scheherazade New" panose="01000600020000020003" pitchFamily="2" charset="-78"/>
            </a:endParaRPr>
          </a:p>
        </p:txBody>
      </p:sp>
      <p:sp>
        <p:nvSpPr>
          <p:cNvPr id="31" name="Dikdörtgen 30">
            <a:extLst>
              <a:ext uri="{FF2B5EF4-FFF2-40B4-BE49-F238E27FC236}">
                <a16:creationId xmlns:a16="http://schemas.microsoft.com/office/drawing/2014/main" id="{0BDBF046-CFC9-C323-8124-F7F52EDE416D}"/>
              </a:ext>
            </a:extLst>
          </p:cNvPr>
          <p:cNvSpPr/>
          <p:nvPr/>
        </p:nvSpPr>
        <p:spPr>
          <a:xfrm>
            <a:off x="1224559" y="4875926"/>
            <a:ext cx="9963150" cy="1943737"/>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tr-TR" altLang="tr-TR" sz="2800" b="0" i="0" u="none" strike="noStrike" cap="none" normalizeH="0" baseline="0" dirty="0">
                <a:ln>
                  <a:noFill/>
                </a:ln>
                <a:effectLst/>
                <a:latin typeface="Bahnschrift" panose="020B0502040204020203" pitchFamily="34" charset="0"/>
              </a:rPr>
              <a:t>O gece melekler ve ruh, rablerinin izniyle her bir iş için iner dururlar. </a:t>
            </a:r>
            <a:r>
              <a:rPr lang="tr-TR" sz="2800" b="0" i="0" dirty="0">
                <a:effectLst/>
                <a:latin typeface="Bahnschrift" panose="020B0502040204020203" pitchFamily="34" charset="0"/>
              </a:rPr>
              <a:t>O </a:t>
            </a:r>
            <a:r>
              <a:rPr lang="tr-TR" sz="2800" dirty="0">
                <a:latin typeface="Bahnschrift" panose="020B0502040204020203" pitchFamily="34" charset="0"/>
              </a:rPr>
              <a:t>g</a:t>
            </a:r>
            <a:r>
              <a:rPr lang="tr-TR" sz="2800" b="0" i="0" dirty="0">
                <a:effectLst/>
                <a:latin typeface="Bahnschrift" panose="020B0502040204020203" pitchFamily="34" charset="0"/>
              </a:rPr>
              <a:t>ece tan yeri ağarıncaya kadar esenlik doludur.</a:t>
            </a:r>
            <a:endParaRPr kumimoji="0" lang="tr-TR" altLang="tr-TR" sz="2800" b="0" i="0" u="none" strike="noStrike" cap="none" normalizeH="0" baseline="0" dirty="0">
              <a:ln>
                <a:noFill/>
              </a:ln>
              <a:effectLst/>
              <a:latin typeface="Bahnschrift" panose="020B0502040204020203"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endParaRPr kumimoji="0" lang="tr-TR" altLang="tr-TR" sz="2800" b="0" i="0" u="none" strike="noStrike" cap="none" normalizeH="0" baseline="0" dirty="0">
              <a:ln>
                <a:noFill/>
              </a:ln>
              <a:effectLst/>
              <a:latin typeface="Bahnschrift" panose="020B0502040204020203" pitchFamily="34" charset="0"/>
            </a:endParaRPr>
          </a:p>
        </p:txBody>
      </p:sp>
      <p:pic>
        <p:nvPicPr>
          <p:cNvPr id="4100" name="Picture 4" descr="Halaman Unduh untuk file Art Line Png yang ke 6">
            <a:extLst>
              <a:ext uri="{FF2B5EF4-FFF2-40B4-BE49-F238E27FC236}">
                <a16:creationId xmlns:a16="http://schemas.microsoft.com/office/drawing/2014/main" id="{B7F93CC4-584F-59BF-B73F-E81A5C5B8C0B}"/>
              </a:ext>
            </a:extLst>
          </p:cNvPr>
          <p:cNvPicPr>
            <a:picLocks noChangeAspect="1" noChangeArrowheads="1"/>
          </p:cNvPicPr>
          <p:nvPr/>
        </p:nvPicPr>
        <p:blipFill>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116331" y="3956921"/>
            <a:ext cx="1821516"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im - YLDZ Dekoratif Png Köşe Süsleri, Png Köşe Süslemeleri (sayfa-31) |  Flatcast Radyo Tema Tasarım ve Paylaşım Sitesi">
            <a:extLst>
              <a:ext uri="{FF2B5EF4-FFF2-40B4-BE49-F238E27FC236}">
                <a16:creationId xmlns:a16="http://schemas.microsoft.com/office/drawing/2014/main" id="{6FA6A457-94FF-5DEA-4D7E-EA0473D5587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10005601" y="4787766"/>
            <a:ext cx="2010691" cy="1873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im - YLDZ Dekoratif Png Köşe Süsleri, Png Köşe Süslemeleri (sayfa-31) |  Flatcast Radyo Tema Tasarım ve Paylaşım Sitesi">
            <a:extLst>
              <a:ext uri="{FF2B5EF4-FFF2-40B4-BE49-F238E27FC236}">
                <a16:creationId xmlns:a16="http://schemas.microsoft.com/office/drawing/2014/main" id="{607332EC-5A92-1E17-28E7-272C2707BD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0800000" flipH="1">
            <a:off x="160451" y="181191"/>
            <a:ext cx="2010691" cy="1873389"/>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579357C6-53DA-52D5-DA67-17FB182F2E25}"/>
              </a:ext>
            </a:extLst>
          </p:cNvPr>
          <p:cNvSpPr txBox="1"/>
          <p:nvPr/>
        </p:nvSpPr>
        <p:spPr>
          <a:xfrm>
            <a:off x="4975252" y="6304944"/>
            <a:ext cx="2222724" cy="338554"/>
          </a:xfrm>
          <a:prstGeom prst="rect">
            <a:avLst/>
          </a:prstGeom>
          <a:noFill/>
        </p:spPr>
        <p:txBody>
          <a:bodyPr wrap="none" rtlCol="0">
            <a:spAutoFit/>
          </a:bodyPr>
          <a:lstStyle/>
          <a:p>
            <a:r>
              <a:rPr lang="tr-TR" sz="1600" dirty="0">
                <a:solidFill>
                  <a:srgbClr val="1B2D83"/>
                </a:solidFill>
              </a:rPr>
              <a:t>Kadir Suresi, 4-5. Ayetler</a:t>
            </a:r>
          </a:p>
        </p:txBody>
      </p:sp>
      <p:pic>
        <p:nvPicPr>
          <p:cNvPr id="13" name="Picture 4" descr="Halaman Unduh untuk file Art Line Png yang ke 6">
            <a:extLst>
              <a:ext uri="{FF2B5EF4-FFF2-40B4-BE49-F238E27FC236}">
                <a16:creationId xmlns:a16="http://schemas.microsoft.com/office/drawing/2014/main" id="{2A44B356-A39B-8AE3-3F01-88BD2116B5B5}"/>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32498"/>
          <a:stretch/>
        </p:blipFill>
        <p:spPr bwMode="auto">
          <a:xfrm>
            <a:off x="3719757" y="5964197"/>
            <a:ext cx="1229555"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alaman Unduh untuk file Art Line Png yang ke 6">
            <a:extLst>
              <a:ext uri="{FF2B5EF4-FFF2-40B4-BE49-F238E27FC236}">
                <a16:creationId xmlns:a16="http://schemas.microsoft.com/office/drawing/2014/main" id="{582DDA99-9464-436E-4D82-A196F9728C31}"/>
              </a:ext>
            </a:extLst>
          </p:cNvPr>
          <p:cNvPicPr>
            <a:picLocks noChangeAspect="1" noChangeArrowheads="1"/>
          </p:cNvPicPr>
          <p:nvPr/>
        </p:nvPicPr>
        <p:blipFill rotWithShape="1">
          <a:blip r:embed="rId3" cstate="print">
            <a:clrChange>
              <a:clrFrom>
                <a:srgbClr val="F6F6F6"/>
              </a:clrFrom>
              <a:clrTo>
                <a:srgbClr val="F6F6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33220" r="-2"/>
          <a:stretch/>
        </p:blipFill>
        <p:spPr bwMode="auto">
          <a:xfrm>
            <a:off x="7223916" y="5948272"/>
            <a:ext cx="1216443" cy="1020049"/>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a:extLst>
              <a:ext uri="{FF2B5EF4-FFF2-40B4-BE49-F238E27FC236}">
                <a16:creationId xmlns:a16="http://schemas.microsoft.com/office/drawing/2014/main" id="{A5BFDF4F-FF7E-25BF-A337-09D8910C0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0601375"/>
      </p:ext>
    </p:extLst>
  </p:cSld>
  <p:clrMapOvr>
    <a:masterClrMapping/>
  </p:clrMapOvr>
  <p:transition spd="slow">
    <p:fade thruBlk="1"/>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1348</TotalTime>
  <Words>495</Words>
  <Application>Microsoft Office PowerPoint</Application>
  <PresentationFormat>Geniş ekran</PresentationFormat>
  <Paragraphs>58</Paragraphs>
  <Slides>11</Slides>
  <Notes>11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11</vt:i4>
      </vt:variant>
    </vt:vector>
  </HeadingPairs>
  <TitlesOfParts>
    <vt:vector size="19" baseType="lpstr">
      <vt:lpstr>Arial</vt:lpstr>
      <vt:lpstr>Bahnschrift</vt:lpstr>
      <vt:lpstr>Bahnschrift Light</vt:lpstr>
      <vt:lpstr>Calibri</vt:lpstr>
      <vt:lpstr>Calibri Light</vt:lpstr>
      <vt:lpstr>ElifMushaf</vt:lpstr>
      <vt:lpstr>Scheherazade New</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avcı</dc:creator>
  <cp:lastModifiedBy>Gökhan AY</cp:lastModifiedBy>
  <cp:revision>689</cp:revision>
  <dcterms:created xsi:type="dcterms:W3CDTF">2022-08-02T08:05:00Z</dcterms:created>
  <dcterms:modified xsi:type="dcterms:W3CDTF">2024-03-04T18:47:52Z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9BC52919862642A9ABD508661DA8DB6E</vt:lpwstr>
  </property>
  <property fmtid="{D5CDD505-2E9C-101B-9397-08002B2CF9AE}" pid="3" name="KSOProductBuildVer">
    <vt:lpwstr>1033-11.2.0.11537</vt:lpwstr>
  </property>
</Properties>
</file>