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sldIdLst>
    <p:sldId id="266" r:id="rId2"/>
    <p:sldId id="267" r:id="rId3"/>
    <p:sldId id="273" r:id="rId4"/>
    <p:sldId id="268" r:id="rId5"/>
    <p:sldId id="274" r:id="rId6"/>
    <p:sldId id="269" r:id="rId7"/>
    <p:sldId id="275" r:id="rId8"/>
    <p:sldId id="270" r:id="rId9"/>
    <p:sldId id="276" r:id="rId10"/>
    <p:sldId id="271" r:id="rId11"/>
    <p:sldId id="277" r:id="rId12"/>
    <p:sldId id="272" r:id="rId13"/>
    <p:sldId id="278" r:id="rId14"/>
    <p:sldId id="280" r:id="rId15"/>
    <p:sldId id="257" r:id="rId16"/>
    <p:sldId id="258" r:id="rId17"/>
    <p:sldId id="281" r:id="rId18"/>
    <p:sldId id="282" r:id="rId19"/>
    <p:sldId id="259" r:id="rId20"/>
    <p:sldId id="279" r:id="rId21"/>
    <p:sldId id="260" r:id="rId22"/>
    <p:sldId id="261" r:id="rId23"/>
    <p:sldId id="263" r:id="rId24"/>
    <p:sldId id="262" r:id="rId25"/>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0DB1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7" d="100"/>
          <a:sy n="107" d="100"/>
        </p:scale>
        <p:origin x="-1650"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8" name="Rectangle 7"/>
          <p:cNvSpPr/>
          <p:nvPr/>
        </p:nvSpPr>
        <p:spPr>
          <a:xfrm>
            <a:off x="777240" y="0"/>
            <a:ext cx="7543800" cy="304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762000" y="3200400"/>
            <a:ext cx="7543800" cy="1524000"/>
          </a:xfrm>
        </p:spPr>
        <p:txBody>
          <a:bodyPr>
            <a:noAutofit/>
          </a:bodyPr>
          <a:lstStyle>
            <a:lvl1pPr>
              <a:defRPr sz="8000"/>
            </a:lvl1pPr>
          </a:lstStyle>
          <a:p>
            <a:r>
              <a:rPr lang="tr-TR" smtClean="0"/>
              <a:t>Asıl başlık stili için tıklatın</a:t>
            </a:r>
            <a:endParaRPr lang="en-US" dirty="0"/>
          </a:p>
        </p:txBody>
      </p:sp>
      <p:sp>
        <p:nvSpPr>
          <p:cNvPr id="3" name="Subtitle 2"/>
          <p:cNvSpPr>
            <a:spLocks noGrp="1"/>
          </p:cNvSpPr>
          <p:nvPr>
            <p:ph type="subTitle" idx="1"/>
          </p:nvPr>
        </p:nvSpPr>
        <p:spPr>
          <a:xfrm>
            <a:off x="762000" y="4724400"/>
            <a:ext cx="6858000" cy="990600"/>
          </a:xfrm>
        </p:spPr>
        <p:txBody>
          <a:bodyPr anchor="t" anchorCtr="0">
            <a:normAutofit/>
          </a:bodyPr>
          <a:lstStyle>
            <a:lvl1pPr marL="0" indent="0" algn="l">
              <a:buNone/>
              <a:defRPr sz="28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16971045-A797-4B0F-B5D9-54A3E6D786F9}" type="datetimeFigureOut">
              <a:rPr lang="tr-TR" smtClean="0"/>
              <a:t>12.04.2016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AC903857-6A6C-4E01-9F13-E75F9C9F4AB5}" type="slidenum">
              <a:rPr lang="tr-TR" smtClean="0"/>
              <a:t>‹#›</a:t>
            </a:fld>
            <a:endParaRPr lang="tr-TR"/>
          </a:p>
        </p:txBody>
      </p:sp>
      <p:sp>
        <p:nvSpPr>
          <p:cNvPr id="7" name="Rectangle 6"/>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914400" y="685800"/>
            <a:ext cx="7239000" cy="3886200"/>
          </a:xfrm>
        </p:spPr>
        <p:txBody>
          <a:bodyPr vert="eaVert" anchor="t" anchorCtr="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16971045-A797-4B0F-B5D9-54A3E6D786F9}" type="datetimeFigureOut">
              <a:rPr lang="tr-TR" smtClean="0"/>
              <a:t>12.04.2016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AC903857-6A6C-4E01-9F13-E75F9C9F4AB5}" type="slidenum">
              <a:rPr lang="tr-TR" smtClean="0"/>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62000" y="685801"/>
            <a:ext cx="1828800" cy="5410199"/>
          </a:xfrm>
        </p:spPr>
        <p:txBody>
          <a:bodyPr vert="eaVert"/>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2590800" y="685801"/>
            <a:ext cx="5715000" cy="4876800"/>
          </a:xfrm>
        </p:spPr>
        <p:txBody>
          <a:bodyPr vert="eaVert" anchor="t" anchorCtr="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16971045-A797-4B0F-B5D9-54A3E6D786F9}" type="datetimeFigureOut">
              <a:rPr lang="tr-TR" smtClean="0"/>
              <a:t>12.04.2016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AC903857-6A6C-4E01-9F13-E75F9C9F4AB5}" type="slidenum">
              <a:rPr lang="tr-TR" smtClean="0"/>
              <a:t>‹#›</a:t>
            </a:fld>
            <a:endParaRPr lang="tr-T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cSld name="Başlık ve Resim Yazısı">
    <p:spTree>
      <p:nvGrpSpPr>
        <p:cNvPr id="1" name=""/>
        <p:cNvGrpSpPr/>
        <p:nvPr/>
      </p:nvGrpSpPr>
      <p:grpSpPr>
        <a:xfrm>
          <a:off x="0" y="0"/>
          <a:ext cx="0" cy="0"/>
          <a:chOff x="0" y="0"/>
          <a:chExt cx="0" cy="0"/>
        </a:xfrm>
      </p:grpSpPr>
      <p:sp>
        <p:nvSpPr>
          <p:cNvPr id="2" name="Title 1"/>
          <p:cNvSpPr>
            <a:spLocks noGrp="1"/>
          </p:cNvSpPr>
          <p:nvPr>
            <p:ph type="title"/>
          </p:nvPr>
        </p:nvSpPr>
        <p:spPr>
          <a:xfrm>
            <a:off x="685331" y="609600"/>
            <a:ext cx="7773339" cy="3427245"/>
          </a:xfrm>
        </p:spPr>
        <p:txBody>
          <a:bodyPr anchor="ctr"/>
          <a:lstStyle>
            <a:lvl1pPr algn="ctr">
              <a:defRPr sz="3200"/>
            </a:lvl1pPr>
          </a:lstStyle>
          <a:p>
            <a:r>
              <a:rPr lang="tr-TR" smtClean="0"/>
              <a:t>Asıl başlık stili için tıklatın</a:t>
            </a:r>
            <a:endParaRPr lang="en-US" dirty="0"/>
          </a:p>
        </p:txBody>
      </p:sp>
      <p:sp>
        <p:nvSpPr>
          <p:cNvPr id="4" name="Text Placeholder 3"/>
          <p:cNvSpPr>
            <a:spLocks noGrp="1"/>
          </p:cNvSpPr>
          <p:nvPr>
            <p:ph type="body" sz="half" idx="2"/>
          </p:nvPr>
        </p:nvSpPr>
        <p:spPr>
          <a:xfrm>
            <a:off x="685331" y="4204821"/>
            <a:ext cx="7773339" cy="1586380"/>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Date Placeholder 4"/>
          <p:cNvSpPr>
            <a:spLocks noGrp="1"/>
          </p:cNvSpPr>
          <p:nvPr>
            <p:ph type="dt" sz="half" idx="10"/>
          </p:nvPr>
        </p:nvSpPr>
        <p:spPr/>
        <p:txBody>
          <a:bodyPr/>
          <a:lstStyle/>
          <a:p>
            <a:fld id="{2EE928F7-947B-4D31-8FC4-6CB9048EE561}" type="datetimeFigureOut">
              <a:rPr lang="tr-TR" smtClean="0"/>
              <a:t>12.04.2016</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AFB753D3-7EDA-468F-A3B6-BCD4D09A7244}" type="slidenum">
              <a:rPr lang="tr-TR" smtClean="0"/>
              <a:t>‹#›</a:t>
            </a:fld>
            <a:endParaRPr lang="tr-TR"/>
          </a:p>
        </p:txBody>
      </p:sp>
    </p:spTree>
    <p:extLst>
      <p:ext uri="{BB962C8B-B14F-4D97-AF65-F5344CB8AC3E}">
        <p14:creationId xmlns:p14="http://schemas.microsoft.com/office/powerpoint/2010/main" val="33778489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Content Placeholder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16971045-A797-4B0F-B5D9-54A3E6D786F9}" type="datetimeFigureOut">
              <a:rPr lang="tr-TR" smtClean="0"/>
              <a:t>12.04.2016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AC903857-6A6C-4E01-9F13-E75F9C9F4AB5}" type="slidenum">
              <a:rPr lang="tr-TR" smtClean="0"/>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spTree>
      <p:nvGrpSpPr>
        <p:cNvPr id="1" name=""/>
        <p:cNvGrpSpPr/>
        <p:nvPr/>
      </p:nvGrpSpPr>
      <p:grpSpPr>
        <a:xfrm>
          <a:off x="0" y="0"/>
          <a:ext cx="0" cy="0"/>
          <a:chOff x="0" y="0"/>
          <a:chExt cx="0" cy="0"/>
        </a:xfrm>
      </p:grpSpPr>
      <p:sp>
        <p:nvSpPr>
          <p:cNvPr id="7" name="Rectangle 6"/>
          <p:cNvSpPr/>
          <p:nvPr/>
        </p:nvSpPr>
        <p:spPr>
          <a:xfrm>
            <a:off x="777240" y="0"/>
            <a:ext cx="7543800" cy="304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762000" y="3276600"/>
            <a:ext cx="7543800" cy="1676400"/>
          </a:xfrm>
        </p:spPr>
        <p:txBody>
          <a:bodyPr anchor="b" anchorCtr="0"/>
          <a:lstStyle>
            <a:lvl1pPr algn="l">
              <a:defRPr sz="5400" b="0" cap="all"/>
            </a:lvl1pPr>
          </a:lstStyle>
          <a:p>
            <a:r>
              <a:rPr lang="tr-TR" smtClean="0"/>
              <a:t>Asıl başlık stili için tıklatın</a:t>
            </a:r>
            <a:endParaRPr lang="en-US" dirty="0"/>
          </a:p>
        </p:txBody>
      </p:sp>
      <p:sp>
        <p:nvSpPr>
          <p:cNvPr id="3" name="Text Placeholder 2"/>
          <p:cNvSpPr>
            <a:spLocks noGrp="1"/>
          </p:cNvSpPr>
          <p:nvPr>
            <p:ph type="body" idx="1"/>
          </p:nvPr>
        </p:nvSpPr>
        <p:spPr>
          <a:xfrm>
            <a:off x="762000" y="4953000"/>
            <a:ext cx="6858000" cy="914400"/>
          </a:xfrm>
        </p:spPr>
        <p:txBody>
          <a:bodyPr anchor="t" anchorCtr="0">
            <a:normAutofit/>
          </a:bodyPr>
          <a:lstStyle>
            <a:lvl1pPr marL="0" indent="0">
              <a:buNone/>
              <a:defRPr sz="28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16971045-A797-4B0F-B5D9-54A3E6D786F9}" type="datetimeFigureOut">
              <a:rPr lang="tr-TR" smtClean="0"/>
              <a:t>12.04.2016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AC903857-6A6C-4E01-9F13-E75F9C9F4AB5}" type="slidenum">
              <a:rPr lang="tr-TR" smtClean="0"/>
              <a:t>‹#›</a:t>
            </a:fld>
            <a:endParaRPr lang="tr-TR"/>
          </a:p>
        </p:txBody>
      </p:sp>
      <p:sp>
        <p:nvSpPr>
          <p:cNvPr id="8" name="Rectangle 7"/>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Content Placeholder 2"/>
          <p:cNvSpPr>
            <a:spLocks noGrp="1"/>
          </p:cNvSpPr>
          <p:nvPr>
            <p:ph sz="half" idx="1"/>
          </p:nvPr>
        </p:nvSpPr>
        <p:spPr>
          <a:xfrm>
            <a:off x="762000" y="609601"/>
            <a:ext cx="3657600" cy="376732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Content Placeholder 3"/>
          <p:cNvSpPr>
            <a:spLocks noGrp="1"/>
          </p:cNvSpPr>
          <p:nvPr>
            <p:ph sz="half" idx="2"/>
          </p:nvPr>
        </p:nvSpPr>
        <p:spPr>
          <a:xfrm>
            <a:off x="4648200" y="609601"/>
            <a:ext cx="3657600" cy="376732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5" name="Date Placeholder 4"/>
          <p:cNvSpPr>
            <a:spLocks noGrp="1"/>
          </p:cNvSpPr>
          <p:nvPr>
            <p:ph type="dt" sz="half" idx="10"/>
          </p:nvPr>
        </p:nvSpPr>
        <p:spPr/>
        <p:txBody>
          <a:bodyPr/>
          <a:lstStyle/>
          <a:p>
            <a:fld id="{16971045-A797-4B0F-B5D9-54A3E6D786F9}" type="datetimeFigureOut">
              <a:rPr lang="tr-TR" smtClean="0"/>
              <a:t>12.04.2016</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AC903857-6A6C-4E01-9F13-E75F9C9F4AB5}" type="slidenum">
              <a:rPr lang="tr-TR" smtClean="0"/>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smtClean="0"/>
              <a:t>Asıl başlık stili için tıklatın</a:t>
            </a:r>
            <a:endParaRPr lang="en-US" dirty="0"/>
          </a:p>
        </p:txBody>
      </p:sp>
      <p:sp>
        <p:nvSpPr>
          <p:cNvPr id="3" name="Text Placeholder 2"/>
          <p:cNvSpPr>
            <a:spLocks noGrp="1"/>
          </p:cNvSpPr>
          <p:nvPr>
            <p:ph type="body" idx="1"/>
          </p:nvPr>
        </p:nvSpPr>
        <p:spPr>
          <a:xfrm>
            <a:off x="758952" y="609600"/>
            <a:ext cx="3657600" cy="639762"/>
          </a:xfrm>
        </p:spPr>
        <p:txBody>
          <a:bodyPr anchor="b">
            <a:noAutofit/>
          </a:bodyPr>
          <a:lstStyle>
            <a:lvl1pPr marL="0" indent="0">
              <a:buNone/>
              <a:defRPr sz="28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758952" y="1329264"/>
            <a:ext cx="3657600" cy="3048000"/>
          </a:xfrm>
        </p:spPr>
        <p:txBody>
          <a:bodyPr anchor="t" anchorCtr="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4645152" y="609600"/>
            <a:ext cx="3657600" cy="639762"/>
          </a:xfrm>
        </p:spPr>
        <p:txBody>
          <a:bodyPr anchor="b">
            <a:noAutofit/>
          </a:bodyPr>
          <a:lstStyle>
            <a:lvl1pPr marL="0" indent="0">
              <a:buNone/>
              <a:defRPr sz="28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Content Placeholder 5"/>
          <p:cNvSpPr>
            <a:spLocks noGrp="1"/>
          </p:cNvSpPr>
          <p:nvPr>
            <p:ph sz="quarter" idx="4"/>
          </p:nvPr>
        </p:nvSpPr>
        <p:spPr>
          <a:xfrm>
            <a:off x="4645152" y="1329264"/>
            <a:ext cx="3657600" cy="3048000"/>
          </a:xfrm>
        </p:spPr>
        <p:txBody>
          <a:bodyPr anchor="t" anchorCtr="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7" name="Date Placeholder 6"/>
          <p:cNvSpPr>
            <a:spLocks noGrp="1"/>
          </p:cNvSpPr>
          <p:nvPr>
            <p:ph type="dt" sz="half" idx="10"/>
          </p:nvPr>
        </p:nvSpPr>
        <p:spPr/>
        <p:txBody>
          <a:bodyPr/>
          <a:lstStyle/>
          <a:p>
            <a:fld id="{16971045-A797-4B0F-B5D9-54A3E6D786F9}" type="datetimeFigureOut">
              <a:rPr lang="tr-TR" smtClean="0"/>
              <a:t>12.04.2016</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AC903857-6A6C-4E01-9F13-E75F9C9F4AB5}" type="slidenum">
              <a:rPr lang="tr-TR" smtClean="0"/>
              <a:t>‹#›</a:t>
            </a:fld>
            <a:endParaRPr lang="tr-TR"/>
          </a:p>
        </p:txBody>
      </p:sp>
      <p:cxnSp>
        <p:nvCxnSpPr>
          <p:cNvPr id="11" name="Straight Connector 10"/>
          <p:cNvCxnSpPr/>
          <p:nvPr/>
        </p:nvCxnSpPr>
        <p:spPr>
          <a:xfrm>
            <a:off x="758952" y="1249362"/>
            <a:ext cx="36576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645152" y="1249362"/>
            <a:ext cx="3657600" cy="1588"/>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16971045-A797-4B0F-B5D9-54A3E6D786F9}" type="datetimeFigureOut">
              <a:rPr lang="tr-TR" smtClean="0"/>
              <a:t>12.04.2016</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AC903857-6A6C-4E01-9F13-E75F9C9F4AB5}" type="slidenum">
              <a:rPr lang="tr-TR" smtClean="0"/>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971045-A797-4B0F-B5D9-54A3E6D786F9}" type="datetimeFigureOut">
              <a:rPr lang="tr-TR" smtClean="0"/>
              <a:t>12.04.2016</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AC903857-6A6C-4E01-9F13-E75F9C9F4AB5}" type="slidenum">
              <a:rPr lang="tr-TR" smtClean="0"/>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0"/>
            <a:ext cx="6784848" cy="1600200"/>
          </a:xfrm>
        </p:spPr>
        <p:txBody>
          <a:bodyPr anchor="b">
            <a:normAutofit/>
          </a:bodyPr>
          <a:lstStyle>
            <a:lvl1pPr algn="l">
              <a:defRPr sz="5400" b="0"/>
            </a:lvl1pPr>
          </a:lstStyle>
          <a:p>
            <a:r>
              <a:rPr lang="tr-TR" smtClean="0"/>
              <a:t>Asıl başlık stili için tıklatın</a:t>
            </a:r>
            <a:endParaRPr lang="en-US"/>
          </a:p>
        </p:txBody>
      </p:sp>
      <p:sp>
        <p:nvSpPr>
          <p:cNvPr id="3" name="Content Placeholder 2"/>
          <p:cNvSpPr>
            <a:spLocks noGrp="1"/>
          </p:cNvSpPr>
          <p:nvPr>
            <p:ph idx="1"/>
          </p:nvPr>
        </p:nvSpPr>
        <p:spPr>
          <a:xfrm>
            <a:off x="3710866" y="457200"/>
            <a:ext cx="4594934" cy="4114799"/>
          </a:xfrm>
        </p:spPr>
        <p:txBody>
          <a:bodyPr/>
          <a:lstStyle>
            <a:lvl1pPr>
              <a:defRPr sz="2400"/>
            </a:lvl1pPr>
            <a:lvl2pPr>
              <a:defRPr sz="2200"/>
            </a:lvl2pPr>
            <a:lvl3pPr>
              <a:defRPr sz="2000"/>
            </a:lvl3pPr>
            <a:lvl4pPr>
              <a:defRPr sz="1800"/>
            </a:lvl4pPr>
            <a:lvl5pPr>
              <a:defRPr sz="18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762001" y="457200"/>
            <a:ext cx="2673657" cy="4114800"/>
          </a:xfrm>
        </p:spPr>
        <p:txBody>
          <a:bodyPr>
            <a:normAutofit/>
          </a:bodyPr>
          <a:lstStyle>
            <a:lvl1pPr marL="0" indent="0">
              <a:buNone/>
              <a:defRPr sz="21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16971045-A797-4B0F-B5D9-54A3E6D786F9}" type="datetimeFigureOut">
              <a:rPr lang="tr-TR" smtClean="0"/>
              <a:t>12.04.2016</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AC903857-6A6C-4E01-9F13-E75F9C9F4AB5}" type="slidenum">
              <a:rPr lang="tr-TR" smtClean="0"/>
              <a:t>‹#›</a:t>
            </a:fld>
            <a:endParaRPr lang="tr-TR"/>
          </a:p>
        </p:txBody>
      </p:sp>
      <p:cxnSp>
        <p:nvCxnSpPr>
          <p:cNvPr id="10" name="Straight Connector 9"/>
          <p:cNvCxnSpPr/>
          <p:nvPr/>
        </p:nvCxnSpPr>
        <p:spPr>
          <a:xfrm rot="5400000">
            <a:off x="1677194" y="2514600"/>
            <a:ext cx="3810000" cy="1588"/>
          </a:xfrm>
          <a:prstGeom prst="line">
            <a:avLst/>
          </a:prstGeom>
          <a:ln>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758952" y="4572000"/>
            <a:ext cx="6784848" cy="1600200"/>
          </a:xfrm>
        </p:spPr>
        <p:txBody>
          <a:bodyPr anchor="b">
            <a:normAutofit/>
          </a:bodyPr>
          <a:lstStyle>
            <a:lvl1pPr algn="l">
              <a:defRPr sz="5400" b="0"/>
            </a:lvl1pPr>
          </a:lstStyle>
          <a:p>
            <a:r>
              <a:rPr lang="tr-TR" smtClean="0"/>
              <a:t>Asıl başlık stili için tıklatın</a:t>
            </a:r>
            <a:endParaRPr lang="en-US" dirty="0"/>
          </a:p>
        </p:txBody>
      </p:sp>
      <p:sp>
        <p:nvSpPr>
          <p:cNvPr id="3" name="Picture Placeholder 2"/>
          <p:cNvSpPr>
            <a:spLocks noGrp="1"/>
          </p:cNvSpPr>
          <p:nvPr>
            <p:ph type="pic" idx="1"/>
          </p:nvPr>
        </p:nvSpPr>
        <p:spPr>
          <a:xfrm>
            <a:off x="777240" y="457200"/>
            <a:ext cx="7543800" cy="2895600"/>
          </a:xfrm>
          <a:ln w="6350">
            <a:solidFill>
              <a:schemeClr val="tx2"/>
            </a:solidFill>
          </a:ln>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a:p>
        </p:txBody>
      </p:sp>
      <p:sp>
        <p:nvSpPr>
          <p:cNvPr id="4" name="Text Placeholder 3"/>
          <p:cNvSpPr>
            <a:spLocks noGrp="1"/>
          </p:cNvSpPr>
          <p:nvPr>
            <p:ph type="body" sz="half" idx="2"/>
          </p:nvPr>
        </p:nvSpPr>
        <p:spPr>
          <a:xfrm>
            <a:off x="850392" y="3505200"/>
            <a:ext cx="7391400" cy="804862"/>
          </a:xfrm>
        </p:spPr>
        <p:txBody>
          <a:bodyPr anchor="t" anchorCtr="0">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16971045-A797-4B0F-B5D9-54A3E6D786F9}" type="datetimeFigureOut">
              <a:rPr lang="tr-TR" smtClean="0"/>
              <a:t>12.04.2016</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AC903857-6A6C-4E01-9F13-E75F9C9F4AB5}" type="slidenum">
              <a:rPr lang="tr-TR" smtClean="0"/>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62000" y="4572000"/>
            <a:ext cx="6781800" cy="1600200"/>
          </a:xfrm>
          <a:prstGeom prst="rect">
            <a:avLst/>
          </a:prstGeom>
        </p:spPr>
        <p:txBody>
          <a:bodyPr vert="horz" lIns="91440" tIns="45720" rIns="91440" bIns="45720" rtlCol="0" anchor="b" anchorCtr="0">
            <a:norm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762000" y="685800"/>
            <a:ext cx="7543800" cy="3886200"/>
          </a:xfrm>
          <a:prstGeom prst="rect">
            <a:avLst/>
          </a:prstGeom>
        </p:spPr>
        <p:txBody>
          <a:bodyPr vert="horz" lIns="91440" tIns="45720" rIns="91440" bIns="45720" rtlCol="0" anchor="ctr" anchorCtr="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6248400" y="6208776"/>
            <a:ext cx="2133600" cy="365125"/>
          </a:xfrm>
          <a:prstGeom prst="rect">
            <a:avLst/>
          </a:prstGeom>
        </p:spPr>
        <p:txBody>
          <a:bodyPr vert="horz" lIns="91440" tIns="45720" rIns="91440" bIns="45720" rtlCol="0" anchor="ctr"/>
          <a:lstStyle>
            <a:lvl1pPr algn="r">
              <a:defRPr sz="1200" b="1">
                <a:solidFill>
                  <a:schemeClr val="tx2">
                    <a:lumMod val="90000"/>
                    <a:lumOff val="10000"/>
                  </a:schemeClr>
                </a:solidFill>
                <a:latin typeface="+mn-lt"/>
              </a:defRPr>
            </a:lvl1pPr>
          </a:lstStyle>
          <a:p>
            <a:fld id="{16971045-A797-4B0F-B5D9-54A3E6D786F9}" type="datetimeFigureOut">
              <a:rPr lang="tr-TR" smtClean="0"/>
              <a:t>12.04.2016</a:t>
            </a:fld>
            <a:endParaRPr lang="tr-TR"/>
          </a:p>
        </p:txBody>
      </p:sp>
      <p:sp>
        <p:nvSpPr>
          <p:cNvPr id="5" name="Footer Placeholder 4"/>
          <p:cNvSpPr>
            <a:spLocks noGrp="1"/>
          </p:cNvSpPr>
          <p:nvPr>
            <p:ph type="ftr" sz="quarter" idx="3"/>
          </p:nvPr>
        </p:nvSpPr>
        <p:spPr>
          <a:xfrm>
            <a:off x="761999" y="6208776"/>
            <a:ext cx="4873869" cy="365125"/>
          </a:xfrm>
          <a:prstGeom prst="rect">
            <a:avLst/>
          </a:prstGeom>
        </p:spPr>
        <p:txBody>
          <a:bodyPr vert="horz" lIns="91440" tIns="45720" rIns="91440" bIns="45720" rtlCol="0" anchor="ctr"/>
          <a:lstStyle>
            <a:lvl1pPr algn="l">
              <a:defRPr sz="1200" b="1">
                <a:solidFill>
                  <a:schemeClr val="tx2">
                    <a:lumMod val="90000"/>
                    <a:lumOff val="10000"/>
                  </a:schemeClr>
                </a:solidFill>
              </a:defRPr>
            </a:lvl1pPr>
          </a:lstStyle>
          <a:p>
            <a:endParaRPr lang="tr-TR"/>
          </a:p>
        </p:txBody>
      </p:sp>
      <p:sp>
        <p:nvSpPr>
          <p:cNvPr id="6" name="Slide Number Placeholder 5"/>
          <p:cNvSpPr>
            <a:spLocks noGrp="1"/>
          </p:cNvSpPr>
          <p:nvPr>
            <p:ph type="sldNum" sz="quarter" idx="4"/>
          </p:nvPr>
        </p:nvSpPr>
        <p:spPr>
          <a:xfrm>
            <a:off x="7620000" y="5687568"/>
            <a:ext cx="762000" cy="365125"/>
          </a:xfrm>
          <a:prstGeom prst="rect">
            <a:avLst/>
          </a:prstGeom>
        </p:spPr>
        <p:txBody>
          <a:bodyPr vert="horz" lIns="91440" tIns="45720" rIns="91440" bIns="45720" rtlCol="0" anchor="ctr"/>
          <a:lstStyle>
            <a:lvl1pPr algn="r">
              <a:defRPr sz="2400">
                <a:solidFill>
                  <a:schemeClr val="tx1">
                    <a:lumMod val="85000"/>
                    <a:lumOff val="15000"/>
                  </a:schemeClr>
                </a:solidFill>
                <a:latin typeface="+mj-lt"/>
              </a:defRPr>
            </a:lvl1pPr>
          </a:lstStyle>
          <a:p>
            <a:fld id="{AC903857-6A6C-4E01-9F13-E75F9C9F4AB5}" type="slidenum">
              <a:rPr lang="tr-TR" smtClean="0"/>
              <a:t>‹#›</a:t>
            </a:fld>
            <a:endParaRPr lang="tr-TR"/>
          </a:p>
        </p:txBody>
      </p:sp>
      <p:sp>
        <p:nvSpPr>
          <p:cNvPr id="8" name="Rectangle 7"/>
          <p:cNvSpPr/>
          <p:nvPr/>
        </p:nvSpPr>
        <p:spPr>
          <a:xfrm>
            <a:off x="777240" y="0"/>
            <a:ext cx="7543800" cy="381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a:lvl1pPr algn="l" defTabSz="914400" rtl="0" eaLnBrk="1" latinLnBrk="0" hangingPunct="1">
        <a:spcBef>
          <a:spcPct val="0"/>
        </a:spcBef>
        <a:buNone/>
        <a:defRPr sz="54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Font typeface="Arial" pitchFamily="34" charset="0"/>
        <a:buChar char="•"/>
        <a:defRPr sz="2400" kern="1200">
          <a:solidFill>
            <a:schemeClr val="tx2"/>
          </a:solidFill>
          <a:latin typeface="+mn-lt"/>
          <a:ea typeface="+mn-ea"/>
          <a:cs typeface="+mn-cs"/>
        </a:defRPr>
      </a:lvl1pPr>
      <a:lvl2pPr marL="594360" indent="-274320" algn="l" defTabSz="914400" rtl="0" eaLnBrk="1" latinLnBrk="0" hangingPunct="1">
        <a:spcBef>
          <a:spcPct val="20000"/>
        </a:spcBef>
        <a:buClr>
          <a:schemeClr val="accent1"/>
        </a:buClr>
        <a:buFont typeface="Arial" pitchFamily="34" charset="0"/>
        <a:buChar char="•"/>
        <a:defRPr sz="2200" kern="1200">
          <a:solidFill>
            <a:schemeClr val="tx2"/>
          </a:solidFill>
          <a:latin typeface="+mn-lt"/>
          <a:ea typeface="+mn-ea"/>
          <a:cs typeface="+mn-cs"/>
        </a:defRPr>
      </a:lvl2pPr>
      <a:lvl3pPr marL="868680" indent="-228600" algn="l" defTabSz="914400" rtl="0" eaLnBrk="1" latinLnBrk="0" hangingPunct="1">
        <a:spcBef>
          <a:spcPct val="20000"/>
        </a:spcBef>
        <a:buClr>
          <a:schemeClr val="accent1"/>
        </a:buClr>
        <a:buFont typeface="Arial" pitchFamily="34" charset="0"/>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Font typeface="Arial" pitchFamily="34" charset="0"/>
        <a:buChar char="•"/>
        <a:defRPr sz="1800" kern="1200">
          <a:solidFill>
            <a:schemeClr val="tx2"/>
          </a:solidFill>
          <a:latin typeface="+mn-lt"/>
          <a:ea typeface="+mn-ea"/>
          <a:cs typeface="+mn-cs"/>
        </a:defRPr>
      </a:lvl4pPr>
      <a:lvl5pPr marL="1371600" indent="-228600" algn="l" defTabSz="914400" rtl="0" eaLnBrk="1" latinLnBrk="0" hangingPunct="1">
        <a:spcBef>
          <a:spcPct val="20000"/>
        </a:spcBef>
        <a:buClr>
          <a:schemeClr val="accent1"/>
        </a:buClr>
        <a:buFont typeface="Arial" pitchFamily="34" charset="0"/>
        <a:buChar char="•"/>
        <a:defRPr sz="1800" kern="1200" baseline="0">
          <a:solidFill>
            <a:schemeClr val="tx2"/>
          </a:solidFill>
          <a:latin typeface="+mn-lt"/>
          <a:ea typeface="+mn-ea"/>
          <a:cs typeface="+mn-cs"/>
        </a:defRPr>
      </a:lvl5pPr>
      <a:lvl6pPr marL="164592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6pPr>
      <a:lvl7pPr marL="1901952"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7pPr>
      <a:lvl8pPr marL="219456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8pPr>
      <a:lvl9pPr marL="246888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Unvan 1"/>
          <p:cNvSpPr>
            <a:spLocks noGrp="1"/>
          </p:cNvSpPr>
          <p:nvPr>
            <p:ph type="ctrTitle"/>
          </p:nvPr>
        </p:nvSpPr>
        <p:spPr>
          <a:xfrm>
            <a:off x="1115616" y="188640"/>
            <a:ext cx="6837218" cy="5529200"/>
          </a:xfrm>
        </p:spPr>
        <p:txBody>
          <a:bodyPr>
            <a:noAutofit/>
          </a:bodyPr>
          <a:lstStyle/>
          <a:p>
            <a:r>
              <a:rPr lang="tr-TR" sz="7200" b="1" dirty="0" smtClean="0"/>
              <a:t>Kardeşlikle</a:t>
            </a:r>
            <a:br>
              <a:rPr lang="tr-TR" sz="7200" b="1" dirty="0" smtClean="0"/>
            </a:br>
            <a:r>
              <a:rPr lang="tr-TR" sz="7200" b="1" dirty="0" smtClean="0"/>
              <a:t>İlgili</a:t>
            </a:r>
            <a:br>
              <a:rPr lang="tr-TR" sz="7200" b="1" dirty="0" smtClean="0"/>
            </a:br>
            <a:r>
              <a:rPr lang="tr-TR" sz="7200" b="1" dirty="0" smtClean="0"/>
              <a:t>Ayetler </a:t>
            </a:r>
            <a:br>
              <a:rPr lang="tr-TR" sz="7200" b="1" dirty="0" smtClean="0"/>
            </a:br>
            <a:endParaRPr lang="tr-TR" sz="7200" b="1" dirty="0"/>
          </a:p>
        </p:txBody>
      </p:sp>
      <p:sp>
        <p:nvSpPr>
          <p:cNvPr id="5" name="Dikdörtgen 4"/>
          <p:cNvSpPr/>
          <p:nvPr/>
        </p:nvSpPr>
        <p:spPr>
          <a:xfrm>
            <a:off x="611560" y="605272"/>
            <a:ext cx="8064896" cy="5832648"/>
          </a:xfrm>
          <a:prstGeom prst="rect">
            <a:avLst/>
          </a:prstGeom>
          <a:noFill/>
          <a:ln>
            <a:prstDash val="dash"/>
          </a:ln>
        </p:spPr>
        <p:style>
          <a:lnRef idx="2">
            <a:schemeClr val="dk1"/>
          </a:lnRef>
          <a:fillRef idx="1">
            <a:schemeClr val="lt1"/>
          </a:fillRef>
          <a:effectRef idx="0">
            <a:schemeClr val="dk1"/>
          </a:effectRef>
          <a:fontRef idx="minor">
            <a:schemeClr val="dk1"/>
          </a:fontRef>
        </p:style>
        <p:txBody>
          <a:bodyPr rtlCol="0" anchor="ctr"/>
          <a:lstStyle/>
          <a:p>
            <a:pPr algn="ctr"/>
            <a:endParaRPr lang="tr-TR" dirty="0"/>
          </a:p>
        </p:txBody>
      </p:sp>
      <p:pic>
        <p:nvPicPr>
          <p:cNvPr id="1026" name="Picture 2" descr="http://www.hanimlar.org/sites/default/files/2719.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72462" y="3140968"/>
            <a:ext cx="3936437" cy="295232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07977141"/>
      </p:ext>
    </p:extLst>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Unvan 1"/>
          <p:cNvSpPr>
            <a:spLocks noGrp="1"/>
          </p:cNvSpPr>
          <p:nvPr>
            <p:ph type="title"/>
          </p:nvPr>
        </p:nvSpPr>
        <p:spPr>
          <a:xfrm>
            <a:off x="107504" y="2204864"/>
            <a:ext cx="8820472" cy="2576945"/>
          </a:xfrm>
        </p:spPr>
        <p:txBody>
          <a:bodyPr>
            <a:noAutofit/>
          </a:bodyPr>
          <a:lstStyle/>
          <a:p>
            <a:pPr rtl="1"/>
            <a:r>
              <a:rPr lang="ar-SA" sz="7200" dirty="0">
                <a:latin typeface="Arabic Typesetting" pitchFamily="66" charset="-78"/>
                <a:cs typeface="Arabic Typesetting" pitchFamily="66" charset="-78"/>
              </a:rPr>
              <a:t>يَٓا اَيُّهَا الَّذ۪ينَ اٰمَنُوا اجْتَنِبُوا كَث۪يراً مِنَ الظَّنِّۚ اِنَّ بَعْضَ الظَّنِّ اِثْمٌ وَلَا تَجَسَّسُوا وَلَا يَغْتَبْ بَعْضُكُمْ بَعْضاًۜ اَيُحِبُّ اَحَدُكُمْ اَنْ يَأْكُلَ لَحْمَ اَخ۪يهِ مَيْتاً فَكَرِهْتُمُوهُۜ وَاتَّقُوا اللّٰهَۜ اِنَّ اللّٰهَ تَـوَّابٌ رَح۪يمٌ</a:t>
            </a:r>
            <a:endParaRPr lang="tr-TR" sz="7200" dirty="0">
              <a:latin typeface="Arabic Typesetting" pitchFamily="66" charset="-78"/>
              <a:cs typeface="Arabic Typesetting" pitchFamily="66" charset="-78"/>
            </a:endParaRPr>
          </a:p>
        </p:txBody>
      </p:sp>
      <p:pic>
        <p:nvPicPr>
          <p:cNvPr id="5" name="Picture 2" descr="http://www.hanimlar.org/sites/default/files/2719.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956376" y="188640"/>
            <a:ext cx="991626" cy="74372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81143107"/>
      </p:ext>
    </p:extLst>
  </p:cSld>
  <p:clrMapOvr>
    <a:masterClrMapping/>
  </p:clrMapOvr>
  <p:transition spd="slow">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Yer Tutucusu 2"/>
          <p:cNvSpPr>
            <a:spLocks noGrp="1"/>
          </p:cNvSpPr>
          <p:nvPr>
            <p:ph type="body" sz="half" idx="2"/>
          </p:nvPr>
        </p:nvSpPr>
        <p:spPr>
          <a:xfrm>
            <a:off x="467544" y="2060848"/>
            <a:ext cx="8302337" cy="2881746"/>
          </a:xfrm>
        </p:spPr>
        <p:txBody>
          <a:bodyPr>
            <a:noAutofit/>
          </a:bodyPr>
          <a:lstStyle/>
          <a:p>
            <a:endParaRPr lang="tr-TR" sz="2800" b="1" dirty="0" smtClean="0"/>
          </a:p>
          <a:p>
            <a:r>
              <a:rPr lang="tr-TR" sz="3200" b="1" dirty="0" smtClean="0"/>
              <a:t>Ey </a:t>
            </a:r>
            <a:r>
              <a:rPr lang="tr-TR" sz="3200" b="1" dirty="0"/>
              <a:t>iman edenler! Zannın birçoğundan sakının. Çünkü zannın bir kısmı günahtır. Birbirinizin kusurlarını ve mahremiyetlerini araştırmayın. Birbirinizin gıybetini yapmayın. Herhangi biriniz ölü kardeşinin etini yemekten hoşlanır mı? İşte bundan tiksindiniz! Allah'a karşı gelmekten sakının. Şüphesiz Allah tövbeyi çok kabul edendir, çok merhamet edendir</a:t>
            </a:r>
            <a:r>
              <a:rPr lang="tr-TR" sz="3200" b="1" dirty="0" smtClean="0"/>
              <a:t>.</a:t>
            </a:r>
            <a:r>
              <a:rPr lang="tr-TR" sz="3200" b="1" dirty="0"/>
              <a:t> (Hucurat:12)</a:t>
            </a:r>
          </a:p>
          <a:p>
            <a:endParaRPr lang="tr-TR" sz="2000" b="1" dirty="0"/>
          </a:p>
          <a:p>
            <a:endParaRPr lang="tr-TR" sz="2000" b="1" dirty="0"/>
          </a:p>
        </p:txBody>
      </p:sp>
      <p:pic>
        <p:nvPicPr>
          <p:cNvPr id="5" name="Picture 2" descr="http://www.hanimlar.org/sites/default/files/2719.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956376" y="188640"/>
            <a:ext cx="991626" cy="74372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67321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Unvan 1"/>
          <p:cNvSpPr>
            <a:spLocks noGrp="1"/>
          </p:cNvSpPr>
          <p:nvPr>
            <p:ph type="title"/>
          </p:nvPr>
        </p:nvSpPr>
        <p:spPr>
          <a:xfrm>
            <a:off x="683568" y="2708920"/>
            <a:ext cx="7773339" cy="2078181"/>
          </a:xfrm>
        </p:spPr>
        <p:txBody>
          <a:bodyPr>
            <a:noAutofit/>
          </a:bodyPr>
          <a:lstStyle/>
          <a:p>
            <a:r>
              <a:rPr lang="tr-TR" sz="7200" dirty="0">
                <a:latin typeface="Arabic Typesetting" pitchFamily="66" charset="-78"/>
                <a:cs typeface="Arabic Typesetting" pitchFamily="66" charset="-78"/>
              </a:rPr>
              <a:t/>
            </a:r>
            <a:br>
              <a:rPr lang="tr-TR" sz="7200" dirty="0">
                <a:latin typeface="Arabic Typesetting" pitchFamily="66" charset="-78"/>
                <a:cs typeface="Arabic Typesetting" pitchFamily="66" charset="-78"/>
              </a:rPr>
            </a:br>
            <a:r>
              <a:rPr lang="ar-SA" sz="8000" dirty="0" smtClean="0">
                <a:latin typeface="Arabic Typesetting" pitchFamily="66" charset="-78"/>
                <a:cs typeface="Arabic Typesetting" pitchFamily="66" charset="-78"/>
              </a:rPr>
              <a:t>يَٓا اَيُّهَا النَّاسُ اِنَّا خَلَقْنَاكُمْ مِنْ ذَكَرٍ وَاُنْثٰى وَجَعَلْنَاكُمْ شُعُوباً وَقَـبَٓائِلَ لِتَعَارَفُواۜ اِنَّ اَكْرَمَكُمْ عِنْدَ اللّٰهِ اَتْقٰيكُمْۜ اِنَّ اللّٰهَ عَل۪يمٌ خَب۪يرٌ</a:t>
            </a:r>
            <a:r>
              <a:rPr lang="tr-TR" sz="7200" dirty="0">
                <a:latin typeface="Arabic Typesetting" pitchFamily="66" charset="-78"/>
                <a:cs typeface="Arabic Typesetting" pitchFamily="66" charset="-78"/>
              </a:rPr>
              <a:t/>
            </a:r>
            <a:br>
              <a:rPr lang="tr-TR" sz="7200" dirty="0">
                <a:latin typeface="Arabic Typesetting" pitchFamily="66" charset="-78"/>
                <a:cs typeface="Arabic Typesetting" pitchFamily="66" charset="-78"/>
              </a:rPr>
            </a:br>
            <a:endParaRPr lang="tr-TR" sz="7200" dirty="0">
              <a:latin typeface="Arabic Typesetting" pitchFamily="66" charset="-78"/>
              <a:cs typeface="Arabic Typesetting" pitchFamily="66" charset="-78"/>
            </a:endParaRPr>
          </a:p>
        </p:txBody>
      </p:sp>
    </p:spTree>
    <p:extLst>
      <p:ext uri="{BB962C8B-B14F-4D97-AF65-F5344CB8AC3E}">
        <p14:creationId xmlns:p14="http://schemas.microsoft.com/office/powerpoint/2010/main" val="3975486784"/>
      </p:ext>
    </p:extLst>
  </p:cSld>
  <p:clrMapOvr>
    <a:masterClrMapping/>
  </p:clrMapOvr>
  <p:transition spd="slow">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Yer Tutucusu 2"/>
          <p:cNvSpPr>
            <a:spLocks noGrp="1"/>
          </p:cNvSpPr>
          <p:nvPr>
            <p:ph type="body" sz="half" idx="2"/>
          </p:nvPr>
        </p:nvSpPr>
        <p:spPr>
          <a:xfrm>
            <a:off x="611560" y="1988840"/>
            <a:ext cx="8094518" cy="3034146"/>
          </a:xfrm>
        </p:spPr>
        <p:txBody>
          <a:bodyPr>
            <a:noAutofit/>
          </a:bodyPr>
          <a:lstStyle/>
          <a:p>
            <a:endParaRPr lang="tr-TR" sz="3200" b="1" dirty="0" smtClean="0"/>
          </a:p>
          <a:p>
            <a:r>
              <a:rPr lang="tr-TR" sz="3600" b="1" dirty="0" smtClean="0"/>
              <a:t>Ey </a:t>
            </a:r>
            <a:r>
              <a:rPr lang="tr-TR" sz="3600" b="1" dirty="0"/>
              <a:t>insanlar! Şüphe yok ki, biz sizi bir erkek ve bir dişiden yarattık ve birbirinizi tanımanız için sizi boylara ve kabilelere ayırdık. Allah katında en değerli olanınız, O'na karşı gelmekten en çok sakınanınızdır. Şüphesiz Allah hakkıyla bilendir, hakkıyla haberdar olandır</a:t>
            </a:r>
            <a:r>
              <a:rPr lang="tr-TR" sz="3600" b="1" dirty="0" smtClean="0"/>
              <a:t>. (Hucurat:13)</a:t>
            </a:r>
            <a:endParaRPr lang="tr-TR" sz="3600" b="1" dirty="0"/>
          </a:p>
          <a:p>
            <a:endParaRPr lang="tr-TR" sz="2000" b="1" dirty="0"/>
          </a:p>
          <a:p>
            <a:endParaRPr lang="tr-TR" sz="2000" b="1" dirty="0"/>
          </a:p>
        </p:txBody>
      </p:sp>
      <p:pic>
        <p:nvPicPr>
          <p:cNvPr id="5" name="Picture 2" descr="http://www.hanimlar.org/sites/default/files/2719.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956376" y="188640"/>
            <a:ext cx="991626" cy="74372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64966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Unvan 1"/>
          <p:cNvSpPr>
            <a:spLocks noGrp="1"/>
          </p:cNvSpPr>
          <p:nvPr>
            <p:ph type="ctrTitle"/>
          </p:nvPr>
        </p:nvSpPr>
        <p:spPr>
          <a:xfrm>
            <a:off x="899592" y="-99392"/>
            <a:ext cx="6837218" cy="5529200"/>
          </a:xfrm>
        </p:spPr>
        <p:txBody>
          <a:bodyPr>
            <a:noAutofit/>
          </a:bodyPr>
          <a:lstStyle/>
          <a:p>
            <a:r>
              <a:rPr lang="tr-TR" sz="7200" b="1" dirty="0" smtClean="0"/>
              <a:t>Kardeşlikle</a:t>
            </a:r>
            <a:br>
              <a:rPr lang="tr-TR" sz="7200" b="1" dirty="0" smtClean="0"/>
            </a:br>
            <a:r>
              <a:rPr lang="tr-TR" sz="7200" b="1" dirty="0" smtClean="0"/>
              <a:t>İlgili</a:t>
            </a:r>
            <a:br>
              <a:rPr lang="tr-TR" sz="7200" b="1" dirty="0" smtClean="0"/>
            </a:br>
            <a:r>
              <a:rPr lang="tr-TR" sz="7200" b="1" dirty="0" smtClean="0"/>
              <a:t>Hadisler </a:t>
            </a:r>
            <a:br>
              <a:rPr lang="tr-TR" sz="7200" b="1" dirty="0" smtClean="0"/>
            </a:br>
            <a:endParaRPr lang="tr-TR" sz="7200" b="1" dirty="0"/>
          </a:p>
        </p:txBody>
      </p:sp>
      <p:sp>
        <p:nvSpPr>
          <p:cNvPr id="5" name="Dikdörtgen 4"/>
          <p:cNvSpPr/>
          <p:nvPr/>
        </p:nvSpPr>
        <p:spPr>
          <a:xfrm>
            <a:off x="611560" y="605272"/>
            <a:ext cx="8064896" cy="5832648"/>
          </a:xfrm>
          <a:prstGeom prst="rect">
            <a:avLst/>
          </a:prstGeom>
          <a:noFill/>
          <a:ln>
            <a:prstDash val="dash"/>
          </a:ln>
        </p:spPr>
        <p:style>
          <a:lnRef idx="2">
            <a:schemeClr val="dk1"/>
          </a:lnRef>
          <a:fillRef idx="1">
            <a:schemeClr val="lt1"/>
          </a:fillRef>
          <a:effectRef idx="0">
            <a:schemeClr val="dk1"/>
          </a:effectRef>
          <a:fontRef idx="minor">
            <a:schemeClr val="dk1"/>
          </a:fontRef>
        </p:style>
        <p:txBody>
          <a:bodyPr rtlCol="0" anchor="ctr"/>
          <a:lstStyle/>
          <a:p>
            <a:pPr algn="ctr"/>
            <a:endParaRPr lang="tr-TR"/>
          </a:p>
        </p:txBody>
      </p:sp>
      <p:pic>
        <p:nvPicPr>
          <p:cNvPr id="2050" name="Picture 2" descr="http://img2.blogcu.com/images/i/c/h/ichliebedir/1222112025070pp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12694" y="3068960"/>
            <a:ext cx="3643605" cy="316835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47991031"/>
      </p:ext>
    </p:extLst>
  </p:cSld>
  <p:clrMapOvr>
    <a:masterClrMapping/>
  </p:clrMapOvr>
  <p:transition spd="slow">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67544" y="1484784"/>
            <a:ext cx="8229600" cy="5616624"/>
          </a:xfrm>
        </p:spPr>
        <p:txBody>
          <a:bodyPr>
            <a:noAutofit/>
          </a:bodyPr>
          <a:lstStyle/>
          <a:p>
            <a:pPr marL="0" indent="0" algn="ctr">
              <a:buNone/>
            </a:pPr>
            <a:r>
              <a:rPr lang="ar-SA" sz="7200" dirty="0">
                <a:latin typeface="Arabic Typesetting" pitchFamily="66" charset="-78"/>
                <a:cs typeface="Arabic Typesetting" pitchFamily="66" charset="-78"/>
              </a:rPr>
              <a:t>اَلْمُسْلِمُ أخُو الْمُسْلِمِ لاَ يَظْلِمُهُ وَلاَ يُسْلِمُهُ مَنْ كَانَ فِي حَاجَةِ أخِيهِ كَانَ اللَّهُ فِي حَاجَتِهِ وَمَنْ فَرَّجَ عَنْ مُسْلِمٍ كُرْبَةً فَرَّجَ اللَّهُ عَنْهُ بِهَا كُرْبَةً مِنْ كُرَبِ يَوْمِ الْقِيَامَةِ وَمَنْ سَتَرَ مُسْلِمًا سَتَرَهُ اللَّهُ يَوْمَ الْقِيَامَةِ</a:t>
            </a:r>
            <a:endParaRPr lang="tr-TR" sz="7200" dirty="0">
              <a:latin typeface="Arabic Typesetting" pitchFamily="66" charset="-78"/>
              <a:cs typeface="Arabic Typesetting" pitchFamily="66" charset="-78"/>
            </a:endParaRPr>
          </a:p>
          <a:p>
            <a:pPr marL="0" indent="0" algn="ctr">
              <a:buNone/>
            </a:pPr>
            <a:endParaRPr lang="tr-TR" sz="7200" dirty="0">
              <a:latin typeface="Arabic Typesetting" pitchFamily="66" charset="-78"/>
              <a:cs typeface="Arabic Typesetting" pitchFamily="66" charset="-78"/>
            </a:endParaRPr>
          </a:p>
        </p:txBody>
      </p:sp>
      <p:pic>
        <p:nvPicPr>
          <p:cNvPr id="4" name="Picture 2" descr="http://img2.blogcu.com/images/i/c/h/ichliebedir/1222112025070pp9.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100392" y="116632"/>
            <a:ext cx="910901" cy="79208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494081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539552" y="908720"/>
            <a:ext cx="8229600" cy="5505475"/>
          </a:xfrm>
        </p:spPr>
        <p:txBody>
          <a:bodyPr>
            <a:normAutofit fontScale="92500"/>
          </a:bodyPr>
          <a:lstStyle/>
          <a:p>
            <a:pPr marL="0" indent="0" algn="ctr">
              <a:buNone/>
            </a:pPr>
            <a:r>
              <a:rPr lang="tr-TR" sz="3500" b="1" dirty="0"/>
              <a:t>Müslüman </a:t>
            </a:r>
            <a:r>
              <a:rPr lang="tr-TR" sz="3500" b="1" dirty="0" err="1"/>
              <a:t>müslümanın</a:t>
            </a:r>
            <a:r>
              <a:rPr lang="tr-TR" sz="3500" b="1" dirty="0"/>
              <a:t> kardeşidir. Ona zulmetmez, onu (düşmanına) teslim etmez. Kim, (mümin) kardeşinin bir ihtiyacını giderirse Allah da onun bir ihtiyacını giderir. Kim </a:t>
            </a:r>
            <a:r>
              <a:rPr lang="tr-TR" sz="3500" b="1" dirty="0" err="1"/>
              <a:t>müslümanı</a:t>
            </a:r>
            <a:r>
              <a:rPr lang="tr-TR" sz="3500" b="1" dirty="0"/>
              <a:t> bir sıkıntıdan kurtarırsa, bu sebeple Allah da onu kıyamet günü sıkıntılarının birinden kurtarır. Kim bir </a:t>
            </a:r>
            <a:r>
              <a:rPr lang="tr-TR" sz="3500" b="1" dirty="0" err="1"/>
              <a:t>müslümanı</a:t>
            </a:r>
            <a:r>
              <a:rPr lang="tr-TR" sz="3500" b="1" dirty="0"/>
              <a:t>(n kusurunu) örterse, Allah da Kıyamet günü onu(n kusurunu) örter.</a:t>
            </a:r>
            <a:endParaRPr lang="tr-TR" sz="3500" dirty="0"/>
          </a:p>
          <a:p>
            <a:pPr marL="0" indent="0" algn="ctr">
              <a:buNone/>
            </a:pPr>
            <a:r>
              <a:rPr lang="tr-TR" sz="2400" i="1" dirty="0" err="1"/>
              <a:t>Buhârî</a:t>
            </a:r>
            <a:r>
              <a:rPr lang="tr-TR" sz="2400" i="1" dirty="0"/>
              <a:t>, Mezâlim, 3; Müslim, </a:t>
            </a:r>
            <a:r>
              <a:rPr lang="tr-TR" sz="2400" i="1" dirty="0" err="1"/>
              <a:t>Birr</a:t>
            </a:r>
            <a:r>
              <a:rPr lang="tr-TR" sz="2400" i="1" dirty="0"/>
              <a:t>, 58.</a:t>
            </a:r>
            <a:endParaRPr lang="tr-TR" sz="2400" dirty="0"/>
          </a:p>
          <a:p>
            <a:pPr marL="0" indent="0" algn="ctr">
              <a:buNone/>
            </a:pPr>
            <a:endParaRPr lang="tr-TR" dirty="0"/>
          </a:p>
        </p:txBody>
      </p:sp>
      <p:pic>
        <p:nvPicPr>
          <p:cNvPr id="4" name="Picture 2" descr="http://img2.blogcu.com/images/i/c/h/ichliebedir/1222112025070pp9.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100392" y="116632"/>
            <a:ext cx="910901" cy="79208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611794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683568" y="1340768"/>
            <a:ext cx="7543800" cy="3886200"/>
          </a:xfrm>
        </p:spPr>
        <p:txBody>
          <a:bodyPr>
            <a:normAutofit/>
          </a:bodyPr>
          <a:lstStyle/>
          <a:p>
            <a:pPr marL="0" indent="0" algn="ctr">
              <a:buNone/>
            </a:pPr>
            <a:r>
              <a:rPr lang="ar-SA" sz="7200" dirty="0">
                <a:latin typeface="Arabic Typesetting" pitchFamily="66" charset="-78"/>
                <a:cs typeface="Arabic Typesetting" pitchFamily="66" charset="-78"/>
              </a:rPr>
              <a:t> لا تدخلون الجنة حتى تؤمنوا ولا تؤمنوا حتى تحابوا أولا أدلكم على شيء إذا فعلتموه تحاببتم أفشوا السلام بينكم</a:t>
            </a:r>
            <a:endParaRPr lang="tr-TR" sz="7200" dirty="0">
              <a:latin typeface="Arabic Typesetting" pitchFamily="66" charset="-78"/>
              <a:cs typeface="Arabic Typesetting" pitchFamily="66" charset="-78"/>
            </a:endParaRPr>
          </a:p>
        </p:txBody>
      </p:sp>
      <p:pic>
        <p:nvPicPr>
          <p:cNvPr id="4" name="Picture 2" descr="http://img2.blogcu.com/images/i/c/h/ichliebedir/1222112025070pp9.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100392" y="116632"/>
            <a:ext cx="910901" cy="79208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529396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899592" y="1484784"/>
            <a:ext cx="7543800" cy="3886200"/>
          </a:xfrm>
        </p:spPr>
        <p:txBody>
          <a:bodyPr>
            <a:noAutofit/>
          </a:bodyPr>
          <a:lstStyle/>
          <a:p>
            <a:pPr marL="0" indent="0" algn="ctr">
              <a:buNone/>
            </a:pPr>
            <a:r>
              <a:rPr lang="tr-TR" sz="4000" b="1" dirty="0" smtClean="0"/>
              <a:t>İman </a:t>
            </a:r>
            <a:r>
              <a:rPr lang="tr-TR" sz="4000" b="1" dirty="0"/>
              <a:t>etmedikçe cennete giremezsiniz. Birbirinizi sevmedikçe de iman etmiş olmazsınız. Yaptığınız takdirde birbirinizi seveceğiniz bir şey söyleyeyim mi? Aranızda selamı yayınız!"</a:t>
            </a:r>
            <a:endParaRPr lang="tr-TR" sz="4000" dirty="0"/>
          </a:p>
        </p:txBody>
      </p:sp>
      <p:pic>
        <p:nvPicPr>
          <p:cNvPr id="4" name="Picture 2" descr="http://img2.blogcu.com/images/i/c/h/ichliebedir/1222112025070pp9.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100392" y="116632"/>
            <a:ext cx="910901" cy="79208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2301633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539552" y="3212976"/>
            <a:ext cx="8229600" cy="1036712"/>
          </a:xfrm>
        </p:spPr>
        <p:txBody>
          <a:bodyPr>
            <a:noAutofit/>
          </a:bodyPr>
          <a:lstStyle/>
          <a:p>
            <a:pPr marL="0" indent="0" algn="ctr">
              <a:buNone/>
            </a:pPr>
            <a:r>
              <a:rPr lang="ar-SA" sz="9600" dirty="0" smtClean="0">
                <a:latin typeface="Arabic Typesetting" pitchFamily="66" charset="-78"/>
                <a:cs typeface="Arabic Typesetting" pitchFamily="66" charset="-78"/>
              </a:rPr>
              <a:t>لاَ </a:t>
            </a:r>
            <a:r>
              <a:rPr lang="ar-SA" sz="9600" dirty="0">
                <a:latin typeface="Arabic Typesetting" pitchFamily="66" charset="-78"/>
                <a:cs typeface="Arabic Typesetting" pitchFamily="66" charset="-78"/>
              </a:rPr>
              <a:t>يُؤْمِنُ أحَدُكُمْ حَتَّى يُحِبَّ لأخِيهِ مَا يُحِبُّ </a:t>
            </a:r>
            <a:r>
              <a:rPr lang="ar-SA" sz="9600" dirty="0" smtClean="0">
                <a:latin typeface="Arabic Typesetting" pitchFamily="66" charset="-78"/>
                <a:cs typeface="Arabic Typesetting" pitchFamily="66" charset="-78"/>
              </a:rPr>
              <a:t>لِنَفْسِهِ</a:t>
            </a:r>
            <a:endParaRPr lang="ar-SA" sz="9600" dirty="0">
              <a:latin typeface="Arabic Typesetting" pitchFamily="66" charset="-78"/>
              <a:cs typeface="Arabic Typesetting" pitchFamily="66" charset="-78"/>
            </a:endParaRPr>
          </a:p>
          <a:p>
            <a:pPr marL="0" indent="0" algn="ctr">
              <a:buNone/>
            </a:pPr>
            <a:endParaRPr lang="tr-TR" sz="4800" b="1" dirty="0" smtClean="0"/>
          </a:p>
        </p:txBody>
      </p:sp>
      <p:pic>
        <p:nvPicPr>
          <p:cNvPr id="4" name="Picture 2" descr="http://img2.blogcu.com/images/i/c/h/ichliebedir/1222112025070pp9.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100392" y="116632"/>
            <a:ext cx="910901" cy="79208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40574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Unvan 1"/>
          <p:cNvSpPr>
            <a:spLocks noGrp="1"/>
          </p:cNvSpPr>
          <p:nvPr>
            <p:ph type="title"/>
          </p:nvPr>
        </p:nvSpPr>
        <p:spPr>
          <a:xfrm>
            <a:off x="683568" y="620688"/>
            <a:ext cx="7776864" cy="6192688"/>
          </a:xfrm>
        </p:spPr>
        <p:txBody>
          <a:bodyPr>
            <a:noAutofit/>
          </a:bodyPr>
          <a:lstStyle/>
          <a:p>
            <a:pPr algn="ctr"/>
            <a:r>
              <a:rPr lang="tr-TR" dirty="0" smtClean="0">
                <a:latin typeface="Arabic Typesetting" pitchFamily="66" charset="-78"/>
                <a:cs typeface="Arabic Typesetting" pitchFamily="66" charset="-78"/>
              </a:rPr>
              <a:t/>
            </a:r>
            <a:br>
              <a:rPr lang="tr-TR" dirty="0" smtClean="0">
                <a:latin typeface="Arabic Typesetting" pitchFamily="66" charset="-78"/>
                <a:cs typeface="Arabic Typesetting" pitchFamily="66" charset="-78"/>
              </a:rPr>
            </a:br>
            <a:r>
              <a:rPr lang="tr-TR" dirty="0">
                <a:latin typeface="Arabic Typesetting" pitchFamily="66" charset="-78"/>
                <a:cs typeface="Arabic Typesetting" pitchFamily="66" charset="-78"/>
              </a:rPr>
              <a:t/>
            </a:r>
            <a:br>
              <a:rPr lang="tr-TR" dirty="0">
                <a:latin typeface="Arabic Typesetting" pitchFamily="66" charset="-78"/>
                <a:cs typeface="Arabic Typesetting" pitchFamily="66" charset="-78"/>
              </a:rPr>
            </a:br>
            <a:r>
              <a:rPr lang="ar-SA" dirty="0" smtClean="0">
                <a:latin typeface="Arabic Typesetting" pitchFamily="66" charset="-78"/>
                <a:cs typeface="Arabic Typesetting" pitchFamily="66" charset="-78"/>
              </a:rPr>
              <a:t>اَعُوذُ </a:t>
            </a:r>
            <a:r>
              <a:rPr lang="ar-SA" dirty="0">
                <a:latin typeface="Arabic Typesetting" pitchFamily="66" charset="-78"/>
                <a:cs typeface="Arabic Typesetting" pitchFamily="66" charset="-78"/>
              </a:rPr>
              <a:t>بِاللهِ مِنَ الشَّيْطَانِ </a:t>
            </a:r>
            <a:r>
              <a:rPr lang="ar-SA" dirty="0" smtClean="0">
                <a:latin typeface="Arabic Typesetting" pitchFamily="66" charset="-78"/>
                <a:cs typeface="Arabic Typesetting" pitchFamily="66" charset="-78"/>
              </a:rPr>
              <a:t>الرَّجِيمِِ</a:t>
            </a:r>
            <a:r>
              <a:rPr lang="tr-TR" dirty="0" smtClean="0">
                <a:latin typeface="Arabic Typesetting" pitchFamily="66" charset="-78"/>
                <a:cs typeface="Arabic Typesetting" pitchFamily="66" charset="-78"/>
              </a:rPr>
              <a:t/>
            </a:r>
            <a:br>
              <a:rPr lang="tr-TR" dirty="0" smtClean="0">
                <a:latin typeface="Arabic Typesetting" pitchFamily="66" charset="-78"/>
                <a:cs typeface="Arabic Typesetting" pitchFamily="66" charset="-78"/>
              </a:rPr>
            </a:br>
            <a:r>
              <a:rPr lang="ar-SA" dirty="0" smtClean="0">
                <a:latin typeface="Arabic Typesetting" pitchFamily="66" charset="-78"/>
                <a:cs typeface="Arabic Typesetting" pitchFamily="66" charset="-78"/>
              </a:rPr>
              <a:t>بسْمِ </a:t>
            </a:r>
            <a:r>
              <a:rPr lang="ar-SA" dirty="0">
                <a:latin typeface="Arabic Typesetting" pitchFamily="66" charset="-78"/>
                <a:cs typeface="Arabic Typesetting" pitchFamily="66" charset="-78"/>
              </a:rPr>
              <a:t>اللهِ الرَّحْمٰنِ الرَّحِيمِ </a:t>
            </a:r>
            <a:r>
              <a:rPr lang="tr-TR" dirty="0" smtClean="0">
                <a:latin typeface="Arabic Typesetting" pitchFamily="66" charset="-78"/>
                <a:cs typeface="Arabic Typesetting" pitchFamily="66" charset="-78"/>
              </a:rPr>
              <a:t/>
            </a:r>
            <a:br>
              <a:rPr lang="tr-TR" dirty="0" smtClean="0">
                <a:latin typeface="Arabic Typesetting" pitchFamily="66" charset="-78"/>
                <a:cs typeface="Arabic Typesetting" pitchFamily="66" charset="-78"/>
              </a:rPr>
            </a:br>
            <a:r>
              <a:rPr lang="ar-SA" dirty="0" smtClean="0">
                <a:latin typeface="Arabic Typesetting" pitchFamily="66" charset="-78"/>
                <a:cs typeface="Arabic Typesetting" pitchFamily="66" charset="-78"/>
              </a:rPr>
              <a:t>وَاعْتَصِمُوا </a:t>
            </a:r>
            <a:r>
              <a:rPr lang="ar-SA" dirty="0">
                <a:latin typeface="Arabic Typesetting" pitchFamily="66" charset="-78"/>
                <a:cs typeface="Arabic Typesetting" pitchFamily="66" charset="-78"/>
              </a:rPr>
              <a:t>بِحَبْلِ اللّٰهِ جَم۪يعاً وَلَا تَفَرَّقُواۖ وَاذْكُرُوا نِعْمَتَ اللّٰهِ عَلَيْكُمْ اِذْ كُنْتُمْ اَعْدَٓاءً فَاَلَّفَ بَيْنَ قُلُوبِكُمْ فَاَصْبَحْتُمْ بِنِعْمَتِه۪ٓ اِخْوَاناًۚ وَكُنْتُمْ عَلٰى شَفَا حُفْرَةٍ مِنَ النَّارِ فَاَنْقَذَكُمْ مِنْهَاۜ كَذٰلِكَ يُبَيِّنُ اللّٰهُ لَكُمْ اٰيَاتِه۪ لَعَلَّكُمْ </a:t>
            </a:r>
            <a:r>
              <a:rPr lang="ar-SA" dirty="0" smtClean="0">
                <a:latin typeface="Arabic Typesetting" pitchFamily="66" charset="-78"/>
                <a:cs typeface="Arabic Typesetting" pitchFamily="66" charset="-78"/>
              </a:rPr>
              <a:t>تَهْتَدُونَ</a:t>
            </a:r>
            <a:r>
              <a:rPr lang="ar-SA" dirty="0">
                <a:latin typeface="Arabic Typesetting" pitchFamily="66" charset="-78"/>
                <a:cs typeface="Arabic Typesetting" pitchFamily="66" charset="-78"/>
              </a:rPr>
              <a:t>۪</a:t>
            </a:r>
            <a:r>
              <a:rPr lang="tr-TR" dirty="0">
                <a:latin typeface="Arabic Typesetting" pitchFamily="66" charset="-78"/>
                <a:cs typeface="Arabic Typesetting" pitchFamily="66" charset="-78"/>
              </a:rPr>
              <a:t/>
            </a:r>
            <a:br>
              <a:rPr lang="tr-TR" dirty="0">
                <a:latin typeface="Arabic Typesetting" pitchFamily="66" charset="-78"/>
                <a:cs typeface="Arabic Typesetting" pitchFamily="66" charset="-78"/>
              </a:rPr>
            </a:br>
            <a:endParaRPr lang="tr-TR" dirty="0">
              <a:latin typeface="Arabic Typesetting" pitchFamily="66" charset="-78"/>
              <a:cs typeface="Arabic Typesetting" pitchFamily="66" charset="-78"/>
            </a:endParaRPr>
          </a:p>
        </p:txBody>
      </p:sp>
      <p:pic>
        <p:nvPicPr>
          <p:cNvPr id="6" name="Picture 2" descr="http://www.hanimlar.org/sites/default/files/2719.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956376" y="188640"/>
            <a:ext cx="991626" cy="74372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60465607"/>
      </p:ext>
    </p:extLst>
  </p:cSld>
  <p:clrMapOvr>
    <a:masterClrMapping/>
  </p:clrMapOvr>
  <p:transition spd="slow">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683568" y="1772816"/>
            <a:ext cx="7920880" cy="4154984"/>
          </a:xfrm>
          <a:prstGeom prst="rect">
            <a:avLst/>
          </a:prstGeom>
        </p:spPr>
        <p:txBody>
          <a:bodyPr wrap="square">
            <a:spAutoFit/>
          </a:bodyPr>
          <a:lstStyle/>
          <a:p>
            <a:pPr algn="ctr"/>
            <a:r>
              <a:rPr lang="tr-TR" sz="3600" b="1" dirty="0"/>
              <a:t>Hiçbiriniz kendisi için istediğini (</a:t>
            </a:r>
            <a:r>
              <a:rPr lang="tr-TR" sz="3600" b="1" dirty="0" err="1"/>
              <a:t>mü’min</a:t>
            </a:r>
            <a:r>
              <a:rPr lang="tr-TR" sz="3600" b="1" dirty="0"/>
              <a:t>) kardeşi için istemedikçe (gerçek) iman etmiş olamaz.</a:t>
            </a:r>
            <a:endParaRPr lang="tr-TR" sz="3600" dirty="0"/>
          </a:p>
          <a:p>
            <a:pPr algn="ctr"/>
            <a:r>
              <a:rPr lang="tr-TR" sz="3600" i="1" dirty="0" err="1"/>
              <a:t>Buhârî</a:t>
            </a:r>
            <a:r>
              <a:rPr lang="tr-TR" sz="3600" i="1" dirty="0"/>
              <a:t>, </a:t>
            </a:r>
            <a:r>
              <a:rPr lang="tr-TR" sz="3600" i="1" dirty="0" err="1"/>
              <a:t>Îmân</a:t>
            </a:r>
            <a:r>
              <a:rPr lang="tr-TR" sz="3600" i="1" dirty="0"/>
              <a:t>, 7; Müslim, </a:t>
            </a:r>
            <a:r>
              <a:rPr lang="tr-TR" sz="3600" i="1" dirty="0" err="1"/>
              <a:t>Îmân</a:t>
            </a:r>
            <a:r>
              <a:rPr lang="tr-TR" sz="3600" i="1" dirty="0"/>
              <a:t>, 71.</a:t>
            </a:r>
            <a:endParaRPr lang="tr-TR" sz="3600" dirty="0"/>
          </a:p>
          <a:p>
            <a:pPr algn="ctr"/>
            <a:r>
              <a:rPr lang="ar-SA" sz="6000" dirty="0">
                <a:latin typeface="Arabic Typesetting" pitchFamily="66" charset="-78"/>
                <a:cs typeface="Arabic Typesetting" pitchFamily="66" charset="-78"/>
              </a:rPr>
              <a:t/>
            </a:r>
            <a:br>
              <a:rPr lang="ar-SA" sz="6000" dirty="0">
                <a:latin typeface="Arabic Typesetting" pitchFamily="66" charset="-78"/>
                <a:cs typeface="Arabic Typesetting" pitchFamily="66" charset="-78"/>
              </a:rPr>
            </a:br>
            <a:endParaRPr lang="tr-TR" sz="6000" dirty="0">
              <a:latin typeface="Arabic Typesetting" pitchFamily="66" charset="-78"/>
              <a:cs typeface="Arabic Typesetting" pitchFamily="66" charset="-78"/>
            </a:endParaRPr>
          </a:p>
        </p:txBody>
      </p:sp>
      <p:pic>
        <p:nvPicPr>
          <p:cNvPr id="5" name="Picture 2" descr="http://img2.blogcu.com/images/i/c/h/ichliebedir/1222112025070pp9.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100392" y="116632"/>
            <a:ext cx="910901" cy="79208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1646177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755576" y="1844824"/>
            <a:ext cx="7543800" cy="3886200"/>
          </a:xfrm>
        </p:spPr>
        <p:txBody>
          <a:bodyPr>
            <a:noAutofit/>
          </a:bodyPr>
          <a:lstStyle/>
          <a:p>
            <a:pPr marL="0" indent="0" algn="ctr" rtl="1">
              <a:buNone/>
            </a:pPr>
            <a:r>
              <a:rPr lang="ar-EG" sz="7200" dirty="0" smtClean="0">
                <a:latin typeface="Arabic Typesetting" pitchFamily="66" charset="-78"/>
                <a:cs typeface="Arabic Typesetting" pitchFamily="66" charset="-78"/>
              </a:rPr>
              <a:t>مَثَلُ </a:t>
            </a:r>
            <a:r>
              <a:rPr lang="ar-EG" sz="7200" dirty="0">
                <a:latin typeface="Arabic Typesetting" pitchFamily="66" charset="-78"/>
                <a:cs typeface="Arabic Typesetting" pitchFamily="66" charset="-78"/>
              </a:rPr>
              <a:t>الْمُؤْمِنِينَ فِي تَوَادِّهِمْ وَ تَرَاحُمِهِمْ وَ تَعَاطُفِهِمْ  مَثَلُ الْجَسَدِ إذَا اشْتَكَى مِنْهُ عُضْوٌ تَدَاعَى لَهُ سَائِرُ الْجَسَدِ بِالسَّهَرِ وَ الْحُمَّى." </a:t>
            </a:r>
            <a:endParaRPr lang="tr-TR" sz="7200" dirty="0">
              <a:latin typeface="Arabic Typesetting" pitchFamily="66" charset="-78"/>
              <a:cs typeface="Arabic Typesetting" pitchFamily="66" charset="-78"/>
            </a:endParaRPr>
          </a:p>
          <a:p>
            <a:pPr marL="0" indent="0" algn="ctr">
              <a:buNone/>
            </a:pPr>
            <a:endParaRPr lang="tr-TR" sz="7200" dirty="0">
              <a:latin typeface="Arabic Typesetting" pitchFamily="66" charset="-78"/>
              <a:cs typeface="Arabic Typesetting" pitchFamily="66" charset="-78"/>
            </a:endParaRPr>
          </a:p>
        </p:txBody>
      </p:sp>
      <p:pic>
        <p:nvPicPr>
          <p:cNvPr id="4" name="Picture 2" descr="http://img2.blogcu.com/images/i/c/h/ichliebedir/1222112025070pp9.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100392" y="116632"/>
            <a:ext cx="910901" cy="79208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7687527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827584" y="1628800"/>
            <a:ext cx="7543800" cy="3886200"/>
          </a:xfrm>
        </p:spPr>
        <p:txBody>
          <a:bodyPr>
            <a:noAutofit/>
          </a:bodyPr>
          <a:lstStyle/>
          <a:p>
            <a:pPr marL="0" indent="0" algn="ctr">
              <a:buNone/>
            </a:pPr>
            <a:r>
              <a:rPr lang="tr-TR" sz="3200" b="1" dirty="0" smtClean="0">
                <a:cs typeface="Arabic Typesetting" pitchFamily="66" charset="-78"/>
              </a:rPr>
              <a:t>"Müminler birbirlerini sevmekte, birbirlerine acımakta ve birbirlerini korumakta bir vücuda benzerler. Vücudun bir uzvu hasta olduğu zaman, diğer uzuvlar da bu sebeple uykusuzluğa ve ateşli hastalığa tutulurlar." (</a:t>
            </a:r>
            <a:r>
              <a:rPr lang="tr-TR" sz="3200" b="1" dirty="0" err="1" smtClean="0">
                <a:cs typeface="Arabic Typesetting" pitchFamily="66" charset="-78"/>
              </a:rPr>
              <a:t>Buharî</a:t>
            </a:r>
            <a:r>
              <a:rPr lang="tr-TR" sz="3200" b="1" dirty="0" smtClean="0">
                <a:cs typeface="Arabic Typesetting" pitchFamily="66" charset="-78"/>
              </a:rPr>
              <a:t>, Edep, 27; Müslim, </a:t>
            </a:r>
            <a:r>
              <a:rPr lang="tr-TR" sz="3200" b="1" dirty="0" err="1" smtClean="0">
                <a:cs typeface="Arabic Typesetting" pitchFamily="66" charset="-78"/>
              </a:rPr>
              <a:t>Birr</a:t>
            </a:r>
            <a:r>
              <a:rPr lang="tr-TR" sz="3200" b="1" dirty="0" smtClean="0">
                <a:cs typeface="Arabic Typesetting" pitchFamily="66" charset="-78"/>
              </a:rPr>
              <a:t>, 66.)</a:t>
            </a:r>
          </a:p>
          <a:p>
            <a:pPr marL="0" indent="0" algn="ctr">
              <a:buNone/>
            </a:pPr>
            <a:endParaRPr lang="tr-TR" sz="3200" b="1" dirty="0"/>
          </a:p>
        </p:txBody>
      </p:sp>
      <p:pic>
        <p:nvPicPr>
          <p:cNvPr id="4" name="Picture 2" descr="http://img2.blogcu.com/images/i/c/h/ichliebedir/1222112025070pp9.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100392" y="116632"/>
            <a:ext cx="910901" cy="79208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834262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755576" y="1484784"/>
            <a:ext cx="7543800" cy="3886200"/>
          </a:xfrm>
        </p:spPr>
        <p:txBody>
          <a:bodyPr>
            <a:noAutofit/>
          </a:bodyPr>
          <a:lstStyle/>
          <a:p>
            <a:pPr marL="0" indent="0" algn="ctr">
              <a:buNone/>
            </a:pPr>
            <a:r>
              <a:rPr lang="ar-EG" sz="7200" dirty="0" smtClean="0">
                <a:latin typeface="Arabic Typesetting" pitchFamily="66" charset="-78"/>
                <a:cs typeface="Arabic Typesetting" pitchFamily="66" charset="-78"/>
              </a:rPr>
              <a:t>لَا تَبَاغَضُوا وَ لَا تَحَاسَدُوا </a:t>
            </a:r>
            <a:endParaRPr lang="tr-TR" sz="7200" dirty="0" smtClean="0">
              <a:latin typeface="Arabic Typesetting" pitchFamily="66" charset="-78"/>
              <a:cs typeface="Arabic Typesetting" pitchFamily="66" charset="-78"/>
            </a:endParaRPr>
          </a:p>
          <a:p>
            <a:pPr marL="0" indent="0" algn="ctr">
              <a:buNone/>
            </a:pPr>
            <a:r>
              <a:rPr lang="ar-EG" sz="7200" dirty="0" smtClean="0">
                <a:latin typeface="Arabic Typesetting" pitchFamily="66" charset="-78"/>
                <a:cs typeface="Arabic Typesetting" pitchFamily="66" charset="-78"/>
              </a:rPr>
              <a:t>وَ لاَ تَدَابَرُوا  وَ كُونُوا  عِبَادَ اللهِ إخْوَانًا  وَ لَا يَحِلُّ  لِمُسْلِمٍ  أنْ يَهْجُرَ أخَاهُ  فَوْقَ  ثَلآثٍ</a:t>
            </a:r>
            <a:endParaRPr lang="tr-TR" sz="7200" dirty="0">
              <a:latin typeface="Arabic Typesetting" pitchFamily="66" charset="-78"/>
              <a:cs typeface="Arabic Typesetting" pitchFamily="66" charset="-78"/>
            </a:endParaRPr>
          </a:p>
        </p:txBody>
      </p:sp>
      <p:pic>
        <p:nvPicPr>
          <p:cNvPr id="4" name="Picture 2" descr="http://img2.blogcu.com/images/i/c/h/ichliebedir/1222112025070pp9.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100392" y="116632"/>
            <a:ext cx="910901" cy="79208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2193524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323528" y="1556792"/>
            <a:ext cx="8229600" cy="4525963"/>
          </a:xfrm>
        </p:spPr>
        <p:txBody>
          <a:bodyPr>
            <a:noAutofit/>
          </a:bodyPr>
          <a:lstStyle/>
          <a:p>
            <a:pPr marL="0" indent="0" algn="ctr">
              <a:buNone/>
            </a:pPr>
            <a:r>
              <a:rPr lang="tr-TR" sz="3600" b="1" dirty="0" smtClean="0"/>
              <a:t>"</a:t>
            </a:r>
            <a:r>
              <a:rPr lang="tr-TR" sz="3600" b="1" dirty="0"/>
              <a:t>Birbirinize karşı kötü duygular beslemeyiniz. Birbirinizi çekememezlik yapmayınız. Birbirinize sırt çevirmeyiniz. Ey Allah'ın kulları kardeş olunuz. Bir Müslümanın diğer Müslüman kardeşine üç günden fazla dargın durması helal değildir."</a:t>
            </a:r>
            <a:r>
              <a:rPr lang="tr-TR" sz="3600" dirty="0"/>
              <a:t> </a:t>
            </a:r>
            <a:endParaRPr lang="tr-TR" sz="3600" dirty="0" smtClean="0"/>
          </a:p>
          <a:p>
            <a:pPr marL="0" indent="0" algn="ctr">
              <a:buNone/>
            </a:pPr>
            <a:r>
              <a:rPr lang="tr-TR" sz="3600" dirty="0" smtClean="0"/>
              <a:t>(</a:t>
            </a:r>
            <a:r>
              <a:rPr lang="tr-TR" sz="3600" dirty="0" err="1"/>
              <a:t>Buharî</a:t>
            </a:r>
            <a:r>
              <a:rPr lang="tr-TR" sz="3600" dirty="0"/>
              <a:t>, Edep, 62; Müslim, </a:t>
            </a:r>
            <a:r>
              <a:rPr lang="tr-TR" sz="3600" dirty="0" err="1"/>
              <a:t>Birr</a:t>
            </a:r>
            <a:r>
              <a:rPr lang="tr-TR" sz="3600" dirty="0"/>
              <a:t>, 23.)</a:t>
            </a:r>
          </a:p>
          <a:p>
            <a:pPr marL="0" indent="0" algn="ctr">
              <a:buNone/>
            </a:pPr>
            <a:endParaRPr lang="tr-TR" sz="3600" dirty="0"/>
          </a:p>
        </p:txBody>
      </p:sp>
      <p:pic>
        <p:nvPicPr>
          <p:cNvPr id="4" name="Picture 2" descr="http://img2.blogcu.com/images/i/c/h/ichliebedir/1222112025070pp9.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100392" y="116632"/>
            <a:ext cx="910901" cy="79208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63128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çerik Yer Tutucusu 2"/>
          <p:cNvSpPr>
            <a:spLocks noGrp="1"/>
          </p:cNvSpPr>
          <p:nvPr>
            <p:ph idx="1"/>
          </p:nvPr>
        </p:nvSpPr>
        <p:spPr>
          <a:xfrm>
            <a:off x="611560" y="1628800"/>
            <a:ext cx="8029400" cy="4392488"/>
          </a:xfrm>
          <a:prstGeom prst="rect">
            <a:avLst/>
          </a:prstGeom>
        </p:spPr>
        <p:txBody>
          <a:bodyPr>
            <a:noAutofit/>
          </a:bodyPr>
          <a:lstStyle/>
          <a:p>
            <a:pPr marL="0" indent="0" algn="ctr">
              <a:buNone/>
            </a:pPr>
            <a:r>
              <a:rPr lang="tr-TR" sz="3200" b="1" dirty="0" smtClean="0"/>
              <a:t>Hep </a:t>
            </a:r>
            <a:r>
              <a:rPr lang="tr-TR" sz="3200" b="1" dirty="0"/>
              <a:t>birlikte Allah'ın ipine (Kur'an'a) sımsıkı sarılın. Parçalanıp bölünmeyin. Allah'ın size olan nimetini hatırlayın. Hani sizler birbirinize düşmanlar idiniz de o, kalplerinizi birleştirmişti. İşte onun bu nimeti sayesinde kardeşler olmuştunuz. Yine siz, bir ateş çukurunun tam kenarında idiniz de o sizi oradan kurtarmıştı. İşte Allah size </a:t>
            </a:r>
            <a:r>
              <a:rPr lang="tr-TR" sz="3200" b="1" dirty="0" err="1"/>
              <a:t>âyetlerini</a:t>
            </a:r>
            <a:r>
              <a:rPr lang="tr-TR" sz="3200" b="1" dirty="0"/>
              <a:t> böyle apaçık bildiriyor ki doğru yola eresiniz</a:t>
            </a:r>
            <a:r>
              <a:rPr lang="tr-TR" sz="3200" b="1" dirty="0" smtClean="0"/>
              <a:t>.</a:t>
            </a:r>
            <a:r>
              <a:rPr lang="tr-TR" sz="3200" dirty="0" smtClean="0"/>
              <a:t>   </a:t>
            </a:r>
          </a:p>
          <a:p>
            <a:pPr marL="0" indent="0" algn="ctr">
              <a:buNone/>
            </a:pPr>
            <a:r>
              <a:rPr lang="tr-TR" sz="3200" dirty="0" smtClean="0"/>
              <a:t>(</a:t>
            </a:r>
            <a:r>
              <a:rPr lang="tr-TR" sz="3200" dirty="0"/>
              <a:t>Al-i İmran:103)</a:t>
            </a:r>
          </a:p>
          <a:p>
            <a:pPr marL="0" indent="0" algn="ctr">
              <a:buNone/>
            </a:pPr>
            <a:endParaRPr lang="tr-TR" sz="3200" dirty="0"/>
          </a:p>
        </p:txBody>
      </p:sp>
      <p:pic>
        <p:nvPicPr>
          <p:cNvPr id="5" name="Picture 2" descr="http://www.hanimlar.org/sites/default/files/2719.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956376" y="188640"/>
            <a:ext cx="991626" cy="74372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431647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Unvan 1"/>
          <p:cNvSpPr>
            <a:spLocks noGrp="1"/>
          </p:cNvSpPr>
          <p:nvPr>
            <p:ph type="title"/>
          </p:nvPr>
        </p:nvSpPr>
        <p:spPr>
          <a:xfrm>
            <a:off x="1259632" y="2420888"/>
            <a:ext cx="6535883" cy="2701636"/>
          </a:xfrm>
        </p:spPr>
        <p:txBody>
          <a:bodyPr>
            <a:noAutofit/>
          </a:bodyPr>
          <a:lstStyle/>
          <a:p>
            <a:pPr algn="ctr">
              <a:lnSpc>
                <a:spcPct val="100000"/>
              </a:lnSpc>
            </a:pPr>
            <a:r>
              <a:rPr lang="tr-TR" sz="7200" dirty="0" smtClean="0">
                <a:latin typeface="Arabic Typesetting" pitchFamily="66" charset="-78"/>
                <a:cs typeface="Arabic Typesetting" pitchFamily="66" charset="-78"/>
              </a:rPr>
              <a:t/>
            </a:r>
            <a:br>
              <a:rPr lang="tr-TR" sz="7200" dirty="0" smtClean="0">
                <a:latin typeface="Arabic Typesetting" pitchFamily="66" charset="-78"/>
                <a:cs typeface="Arabic Typesetting" pitchFamily="66" charset="-78"/>
              </a:rPr>
            </a:br>
            <a:r>
              <a:rPr lang="ar-SA" sz="7200" dirty="0" smtClean="0">
                <a:latin typeface="Arabic Typesetting" pitchFamily="66" charset="-78"/>
                <a:cs typeface="Arabic Typesetting" pitchFamily="66" charset="-78"/>
              </a:rPr>
              <a:t>اِنَّمَا </a:t>
            </a:r>
            <a:r>
              <a:rPr lang="ar-SA" sz="7200" dirty="0">
                <a:latin typeface="Arabic Typesetting" pitchFamily="66" charset="-78"/>
                <a:cs typeface="Arabic Typesetting" pitchFamily="66" charset="-78"/>
              </a:rPr>
              <a:t>الْمُؤْمِنُونَ اِخْوَةٌ فَاَصْلِحُوا بَيْنَ اَخَوَيْكُمْ وَاتَّقُوا اللّٰهَ لَعَلَّكُمْ تُرْحَمُونَ۟</a:t>
            </a:r>
            <a:r>
              <a:rPr lang="tr-TR" sz="7200" dirty="0">
                <a:latin typeface="Arabic Typesetting" pitchFamily="66" charset="-78"/>
                <a:cs typeface="Arabic Typesetting" pitchFamily="66" charset="-78"/>
              </a:rPr>
              <a:t/>
            </a:r>
            <a:br>
              <a:rPr lang="tr-TR" sz="7200" dirty="0">
                <a:latin typeface="Arabic Typesetting" pitchFamily="66" charset="-78"/>
                <a:cs typeface="Arabic Typesetting" pitchFamily="66" charset="-78"/>
              </a:rPr>
            </a:br>
            <a:endParaRPr lang="tr-TR" sz="7200" dirty="0">
              <a:latin typeface="Arabic Typesetting" pitchFamily="66" charset="-78"/>
              <a:cs typeface="Arabic Typesetting" pitchFamily="66" charset="-78"/>
            </a:endParaRPr>
          </a:p>
        </p:txBody>
      </p:sp>
      <p:sp>
        <p:nvSpPr>
          <p:cNvPr id="3" name="İçerik Yer Tutucusu 2"/>
          <p:cNvSpPr>
            <a:spLocks noGrp="1"/>
          </p:cNvSpPr>
          <p:nvPr>
            <p:ph idx="1"/>
          </p:nvPr>
        </p:nvSpPr>
        <p:spPr>
          <a:xfrm>
            <a:off x="899592" y="3789040"/>
            <a:ext cx="7460672" cy="2964873"/>
          </a:xfrm>
          <a:prstGeom prst="rect">
            <a:avLst/>
          </a:prstGeom>
        </p:spPr>
        <p:txBody>
          <a:bodyPr>
            <a:noAutofit/>
          </a:bodyPr>
          <a:lstStyle/>
          <a:p>
            <a:pPr marL="0" indent="0" algn="ctr">
              <a:buNone/>
            </a:pPr>
            <a:endParaRPr lang="tr-TR" sz="3200" b="1" dirty="0"/>
          </a:p>
          <a:p>
            <a:pPr marL="0" indent="0" algn="ctr">
              <a:buNone/>
            </a:pPr>
            <a:r>
              <a:rPr lang="tr-TR" sz="3200" b="1" dirty="0"/>
              <a:t> </a:t>
            </a:r>
          </a:p>
        </p:txBody>
      </p:sp>
      <p:pic>
        <p:nvPicPr>
          <p:cNvPr id="5" name="Picture 2" descr="http://www.hanimlar.org/sites/default/files/2719.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956376" y="188640"/>
            <a:ext cx="991626" cy="74372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12363494"/>
      </p:ext>
    </p:extLst>
  </p:cSld>
  <p:clrMapOvr>
    <a:masterClrMapping/>
  </p:clrMapOvr>
  <p:transition spd="slow">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1088985" y="1052736"/>
            <a:ext cx="7272808" cy="4647426"/>
          </a:xfrm>
          <a:prstGeom prst="rect">
            <a:avLst/>
          </a:prstGeom>
        </p:spPr>
        <p:txBody>
          <a:bodyPr wrap="square">
            <a:spAutoFit/>
          </a:bodyPr>
          <a:lstStyle/>
          <a:p>
            <a:pPr algn="ctr"/>
            <a:r>
              <a:rPr lang="tr-TR" sz="4400" b="1" dirty="0" err="1"/>
              <a:t>Mü'minler</a:t>
            </a:r>
            <a:r>
              <a:rPr lang="tr-TR" sz="4400" b="1" dirty="0"/>
              <a:t> ancak kardeştirler. Öyleyse kardeşlerinizin arasını düzeltin. Allah'a karşı gelmekten sakının ki size merhamet edilsin. </a:t>
            </a:r>
          </a:p>
          <a:p>
            <a:pPr algn="ctr"/>
            <a:r>
              <a:rPr lang="tr-TR" sz="3200" b="1" dirty="0"/>
              <a:t>(Hucurat:10)</a:t>
            </a:r>
          </a:p>
        </p:txBody>
      </p:sp>
      <p:pic>
        <p:nvPicPr>
          <p:cNvPr id="5" name="Picture 2" descr="http://www.hanimlar.org/sites/default/files/2719.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956376" y="188640"/>
            <a:ext cx="991626" cy="74372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22558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Unvan 1"/>
          <p:cNvSpPr>
            <a:spLocks noGrp="1"/>
          </p:cNvSpPr>
          <p:nvPr>
            <p:ph type="title"/>
          </p:nvPr>
        </p:nvSpPr>
        <p:spPr>
          <a:xfrm>
            <a:off x="323528" y="2492896"/>
            <a:ext cx="8496944" cy="2244436"/>
          </a:xfrm>
        </p:spPr>
        <p:txBody>
          <a:bodyPr>
            <a:noAutofit/>
          </a:bodyPr>
          <a:lstStyle/>
          <a:p>
            <a:r>
              <a:rPr lang="ar-SA" sz="6600" dirty="0">
                <a:latin typeface="Arabic Typesetting" pitchFamily="66" charset="-78"/>
                <a:cs typeface="Arabic Typesetting" pitchFamily="66" charset="-78"/>
              </a:rPr>
              <a:t>وَاِنْ طَٓائِفَتَانِ مِنَ الْمُؤْمِن۪ينَ اقْتَتَلُوا فَاَصْلِحُوا بَيْنَهُمَاۚ فَاِنْ بَغَتْ اِحْدٰيهُمَا عَلَى الْاُخْرٰى فَقَاتِلُوا الَّت۪ي تَبْغ۪ي حَتّٰى تَف۪ٓيءَ اِلٰٓى اَمْرِ اللّٰهِۚ فَاِنْ فَٓاءَتْ فَاَصْلِحُوا بَيْنَهُمَا بِالْعَدْلِ وَاَقْسِطُواۜ اِنَّ اللّٰهَ يُحِبُّ </a:t>
            </a:r>
            <a:r>
              <a:rPr lang="ar-SA" sz="6600" dirty="0" smtClean="0">
                <a:latin typeface="Arabic Typesetting" pitchFamily="66" charset="-78"/>
                <a:cs typeface="Arabic Typesetting" pitchFamily="66" charset="-78"/>
              </a:rPr>
              <a:t>الْمُقْسِطَ۪</a:t>
            </a:r>
            <a:endParaRPr lang="tr-TR" sz="5400" dirty="0">
              <a:latin typeface="Arabic Typesetting" pitchFamily="66" charset="-78"/>
              <a:cs typeface="Arabic Typesetting" pitchFamily="66" charset="-78"/>
            </a:endParaRPr>
          </a:p>
        </p:txBody>
      </p:sp>
      <p:pic>
        <p:nvPicPr>
          <p:cNvPr id="5" name="Picture 2" descr="http://www.hanimlar.org/sites/default/files/2719.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956376" y="188640"/>
            <a:ext cx="991626" cy="74372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35813777"/>
      </p:ext>
    </p:extLst>
  </p:cSld>
  <p:clrMapOvr>
    <a:masterClrMapping/>
  </p:clrMapOvr>
  <p:transition spd="slow">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Yer Tutucusu 2"/>
          <p:cNvSpPr>
            <a:spLocks noGrp="1"/>
          </p:cNvSpPr>
          <p:nvPr>
            <p:ph type="body" sz="half" idx="2"/>
          </p:nvPr>
        </p:nvSpPr>
        <p:spPr>
          <a:xfrm>
            <a:off x="539552" y="764704"/>
            <a:ext cx="8389440" cy="5256584"/>
          </a:xfrm>
        </p:spPr>
        <p:txBody>
          <a:bodyPr>
            <a:noAutofit/>
          </a:bodyPr>
          <a:lstStyle/>
          <a:p>
            <a:endParaRPr lang="tr-TR" sz="3600" b="1" dirty="0" smtClean="0"/>
          </a:p>
          <a:p>
            <a:r>
              <a:rPr lang="tr-TR" sz="3600" b="1" dirty="0" smtClean="0"/>
              <a:t>Eğer </a:t>
            </a:r>
            <a:r>
              <a:rPr lang="tr-TR" sz="3600" b="1" dirty="0"/>
              <a:t>inananlardan iki grup birbirleriyle savaşırlarsa aralarını düzeltin. Eğer biri ötekine karşı haddi aşarsa, Allah'ın buyruğuna dönünceye kadar haddi aşan tarafa karşı savaşın. Eğer (Allah'ın emrine) dönerse, artık aralarını adaletle düzeltin ve (onlara) adaletli davranın. Çünkü Allah, </a:t>
            </a:r>
            <a:r>
              <a:rPr lang="tr-TR" sz="3600" b="1" dirty="0" err="1"/>
              <a:t>âdaletli</a:t>
            </a:r>
            <a:r>
              <a:rPr lang="tr-TR" sz="3600" b="1" dirty="0"/>
              <a:t> davrananları sever</a:t>
            </a:r>
            <a:r>
              <a:rPr lang="tr-TR" sz="3600" b="1" dirty="0" smtClean="0"/>
              <a:t>. </a:t>
            </a:r>
            <a:r>
              <a:rPr lang="tr-TR" sz="3600" b="1" dirty="0"/>
              <a:t>(Hucurat:9)</a:t>
            </a:r>
          </a:p>
          <a:p>
            <a:endParaRPr lang="tr-TR" sz="2400" b="1" dirty="0"/>
          </a:p>
          <a:p>
            <a:endParaRPr lang="tr-TR" sz="2400" b="1" dirty="0"/>
          </a:p>
        </p:txBody>
      </p:sp>
      <p:pic>
        <p:nvPicPr>
          <p:cNvPr id="5" name="Picture 2" descr="http://www.hanimlar.org/sites/default/files/2719.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956376" y="188640"/>
            <a:ext cx="991626" cy="74372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834065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Unvan 1"/>
          <p:cNvSpPr>
            <a:spLocks noGrp="1"/>
          </p:cNvSpPr>
          <p:nvPr>
            <p:ph type="title"/>
          </p:nvPr>
        </p:nvSpPr>
        <p:spPr>
          <a:xfrm>
            <a:off x="755576" y="2924944"/>
            <a:ext cx="7773338" cy="2105890"/>
          </a:xfrm>
        </p:spPr>
        <p:txBody>
          <a:bodyPr>
            <a:noAutofit/>
          </a:bodyPr>
          <a:lstStyle/>
          <a:p>
            <a:r>
              <a:rPr lang="ar-SA" sz="6600" dirty="0" smtClean="0">
                <a:latin typeface="Arabic Typesetting" pitchFamily="66" charset="-78"/>
                <a:cs typeface="Arabic Typesetting" pitchFamily="66" charset="-78"/>
              </a:rPr>
              <a:t>يَا </a:t>
            </a:r>
            <a:r>
              <a:rPr lang="ar-SA" sz="6600" dirty="0">
                <a:latin typeface="Arabic Typesetting" pitchFamily="66" charset="-78"/>
                <a:cs typeface="Arabic Typesetting" pitchFamily="66" charset="-78"/>
              </a:rPr>
              <a:t>اَيُّهَا الَّذ۪ينَ اٰمَنُوا لَا يَسْخَرْ قَوْمٌ مِنْ قَوْمٍ عَسٰٓى اَنْ يَكُونُوا خَيْراً مِنْهُمْ وَلَا نِسَٓاءٌ مِنْ نِسَٓاءٍ عَسٰٓى اَنْ يَكُنَّ خَيْراً مِنْهُنَّۚ وَلَا تَلْمِزُٓوا اَنْفُسَكُمْ وَلَا تَنَابَزُوا بِالْاَلْقَابِۜ بِئْسَ الِاسْمُ الْفُسُوقُ بَعْدَ الْا۪يمَانِۚ وَمَنْ لَمْ يَتُبْ فَاُو۬لٰٓئِكَ هُمُ الظَّالِمُونَ</a:t>
            </a:r>
            <a:r>
              <a:rPr lang="tr-TR" sz="5400" dirty="0">
                <a:latin typeface="Arabic Typesetting" pitchFamily="66" charset="-78"/>
                <a:cs typeface="Arabic Typesetting" pitchFamily="66" charset="-78"/>
              </a:rPr>
              <a:t/>
            </a:r>
            <a:br>
              <a:rPr lang="tr-TR" sz="5400" dirty="0">
                <a:latin typeface="Arabic Typesetting" pitchFamily="66" charset="-78"/>
                <a:cs typeface="Arabic Typesetting" pitchFamily="66" charset="-78"/>
              </a:rPr>
            </a:br>
            <a:endParaRPr lang="tr-TR" sz="5400" dirty="0">
              <a:latin typeface="Arabic Typesetting" pitchFamily="66" charset="-78"/>
              <a:cs typeface="Arabic Typesetting" pitchFamily="66" charset="-78"/>
            </a:endParaRPr>
          </a:p>
        </p:txBody>
      </p:sp>
      <p:pic>
        <p:nvPicPr>
          <p:cNvPr id="5" name="Picture 2" descr="http://www.hanimlar.org/sites/default/files/2719.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956376" y="188640"/>
            <a:ext cx="991626" cy="74372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49478184"/>
      </p:ext>
    </p:extLst>
  </p:cSld>
  <p:clrMapOvr>
    <a:masterClrMapping/>
  </p:clrMapOvr>
  <p:transition spd="slow">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Yer Tutucusu 2"/>
          <p:cNvSpPr>
            <a:spLocks noGrp="1"/>
          </p:cNvSpPr>
          <p:nvPr>
            <p:ph type="body" sz="half" idx="2"/>
          </p:nvPr>
        </p:nvSpPr>
        <p:spPr>
          <a:xfrm>
            <a:off x="323528" y="836712"/>
            <a:ext cx="8370671" cy="5544616"/>
          </a:xfrm>
        </p:spPr>
        <p:txBody>
          <a:bodyPr>
            <a:noAutofit/>
          </a:bodyPr>
          <a:lstStyle/>
          <a:p>
            <a:r>
              <a:rPr lang="tr-TR" sz="3200" b="1" dirty="0" smtClean="0"/>
              <a:t>Ey </a:t>
            </a:r>
            <a:r>
              <a:rPr lang="tr-TR" sz="3200" b="1" dirty="0"/>
              <a:t>iman edenler! Bir topluluk bir diğerini alaya almasın. Belki onlar kendilerinden daha iyidirler. Kadınlar da diğer kadınları alaya almasın. Belki onlar kendilerinden daha iyidirler. Birbirinizi karalamayın, birbirinizi (kötü) lakaplarla çağırmayın. İmandan sonra </a:t>
            </a:r>
            <a:r>
              <a:rPr lang="tr-TR" sz="3200" b="1" dirty="0" err="1"/>
              <a:t>fasıklık</a:t>
            </a:r>
            <a:r>
              <a:rPr lang="tr-TR" sz="3200" b="1" dirty="0"/>
              <a:t> ne kötü bir namdır! Kim de tövbe etmezse, işte onlar </a:t>
            </a:r>
            <a:r>
              <a:rPr lang="tr-TR" sz="3200" b="1" dirty="0" err="1"/>
              <a:t>zâlimlerin</a:t>
            </a:r>
            <a:r>
              <a:rPr lang="tr-TR" sz="3200" b="1" dirty="0"/>
              <a:t> ta kendileridir</a:t>
            </a:r>
            <a:r>
              <a:rPr lang="tr-TR" sz="3200" b="1" dirty="0" smtClean="0"/>
              <a:t>.  (</a:t>
            </a:r>
            <a:r>
              <a:rPr lang="tr-TR" sz="3200" b="1" dirty="0"/>
              <a:t>Hucurat:11)</a:t>
            </a:r>
          </a:p>
          <a:p>
            <a:endParaRPr lang="tr-TR" sz="3200" b="1" dirty="0"/>
          </a:p>
        </p:txBody>
      </p:sp>
      <p:pic>
        <p:nvPicPr>
          <p:cNvPr id="5" name="Picture 2" descr="http://www.hanimlar.org/sites/default/files/2719.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956376" y="188640"/>
            <a:ext cx="991626" cy="74372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0271458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NewsPrint">
  <a:themeElements>
    <a:clrScheme name="NewsPrint">
      <a:dk1>
        <a:sysClr val="windowText" lastClr="000000"/>
      </a:dk1>
      <a:lt1>
        <a:sysClr val="window" lastClr="FFFFFF"/>
      </a:lt1>
      <a:dk2>
        <a:srgbClr val="303030"/>
      </a:dk2>
      <a:lt2>
        <a:srgbClr val="DEDEE0"/>
      </a:lt2>
      <a:accent1>
        <a:srgbClr val="AD0101"/>
      </a:accent1>
      <a:accent2>
        <a:srgbClr val="726056"/>
      </a:accent2>
      <a:accent3>
        <a:srgbClr val="AC956E"/>
      </a:accent3>
      <a:accent4>
        <a:srgbClr val="808DA9"/>
      </a:accent4>
      <a:accent5>
        <a:srgbClr val="424E5B"/>
      </a:accent5>
      <a:accent6>
        <a:srgbClr val="730E00"/>
      </a:accent6>
      <a:hlink>
        <a:srgbClr val="D26900"/>
      </a:hlink>
      <a:folHlink>
        <a:srgbClr val="D89243"/>
      </a:folHlink>
    </a:clrScheme>
    <a:fontScheme name="Ofis 2">
      <a:majorFont>
        <a:latin typeface="Calibri"/>
        <a:ea typeface=""/>
        <a:cs typeface=""/>
        <a:font script="Jpan" typeface="HGｺﾞｼｯｸM"/>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mbria"/>
        <a:ea typeface=""/>
        <a:cs typeface=""/>
        <a:font script="Jpan" typeface="HG明朝B"/>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NewsPrint">
      <a:fillStyleLst>
        <a:solidFill>
          <a:schemeClr val="phClr"/>
        </a:solidFill>
        <a:gradFill rotWithShape="1">
          <a:gsLst>
            <a:gs pos="0">
              <a:schemeClr val="phClr">
                <a:tint val="37000"/>
                <a:hueMod val="100000"/>
                <a:satMod val="200000"/>
                <a:lumMod val="88000"/>
              </a:schemeClr>
            </a:gs>
            <a:gs pos="100000">
              <a:schemeClr val="phClr">
                <a:tint val="53000"/>
                <a:shade val="100000"/>
                <a:hueMod val="100000"/>
                <a:satMod val="350000"/>
                <a:lumMod val="79000"/>
              </a:schemeClr>
            </a:gs>
          </a:gsLst>
          <a:lin ang="5400000" scaled="1"/>
        </a:gradFill>
        <a:gradFill rotWithShape="1">
          <a:gsLst>
            <a:gs pos="0">
              <a:schemeClr val="phClr">
                <a:tint val="83000"/>
                <a:shade val="100000"/>
                <a:alpha val="100000"/>
                <a:hueMod val="100000"/>
                <a:satMod val="220000"/>
                <a:lumMod val="90000"/>
              </a:schemeClr>
            </a:gs>
            <a:gs pos="76000">
              <a:schemeClr val="phClr">
                <a:shade val="100000"/>
              </a:schemeClr>
            </a:gs>
            <a:gs pos="100000">
              <a:schemeClr val="phClr">
                <a:shade val="93000"/>
                <a:alpha val="100000"/>
                <a:satMod val="100000"/>
                <a:lumMod val="93000"/>
              </a:schemeClr>
            </a:gs>
          </a:gsLst>
          <a:path path="circle">
            <a:fillToRect l="15000" t="15000" r="100000" b="100000"/>
          </a:path>
        </a:gradFill>
      </a:fillStyleLst>
      <a:lnStyleLst>
        <a:ln w="15875" cap="flat" cmpd="sng" algn="ctr">
          <a:solidFill>
            <a:schemeClr val="phClr"/>
          </a:solidFill>
          <a:prstDash val="solid"/>
        </a:ln>
        <a:ln w="22225" cap="flat" cmpd="sng" algn="ctr">
          <a:solidFill>
            <a:schemeClr val="phClr"/>
          </a:solidFill>
          <a:prstDash val="solid"/>
        </a:ln>
        <a:ln w="34925" cap="flat" cmpd="sng" algn="ctr">
          <a:solidFill>
            <a:schemeClr val="phClr"/>
          </a:solidFill>
          <a:prstDash val="solid"/>
        </a:ln>
      </a:lnStyleLst>
      <a:effectStyleLst>
        <a:effectStyle>
          <a:effectLst>
            <a:outerShdw blurRad="50800" dist="12700" dir="5280000" rotWithShape="0">
              <a:srgbClr val="000000">
                <a:alpha val="40000"/>
              </a:srgbClr>
            </a:outerShdw>
          </a:effectLst>
        </a:effectStyle>
        <a:effectStyle>
          <a:effectLst>
            <a:outerShdw blurRad="38100" dist="38100" dir="5400000" rotWithShape="0">
              <a:srgbClr val="000000">
                <a:alpha val="35000"/>
              </a:srgbClr>
            </a:outerShdw>
          </a:effectLst>
        </a:effectStyle>
        <a:effectStyle>
          <a:effectLst>
            <a:outerShdw blurRad="38100" dist="38100" dir="5400000" rotWithShape="0">
              <a:srgbClr val="000000">
                <a:alpha val="35000"/>
              </a:srgbClr>
            </a:outerShdw>
          </a:effectLst>
          <a:scene3d>
            <a:camera prst="orthographicFront">
              <a:rot lat="0" lon="0" rev="0"/>
            </a:camera>
            <a:lightRig rig="brightRoom" dir="tl"/>
          </a:scene3d>
          <a:sp3d contourW="12700">
            <a:bevelT w="31750" h="12700"/>
            <a:contourClr>
              <a:schemeClr val="phClr"/>
            </a:contourClr>
          </a:sp3d>
        </a:effectStyle>
      </a:effectStyleLst>
      <a:bgFillStyleLst>
        <a:solidFill>
          <a:schemeClr val="phClr"/>
        </a:solidFill>
        <a:gradFill rotWithShape="1">
          <a:gsLst>
            <a:gs pos="0">
              <a:schemeClr val="phClr">
                <a:tint val="93000"/>
              </a:schemeClr>
            </a:gs>
            <a:gs pos="100000">
              <a:schemeClr val="phClr">
                <a:shade val="55000"/>
              </a:schemeClr>
            </a:gs>
          </a:gsLst>
          <a:lin ang="5400000" scaled="1"/>
        </a:gradFill>
        <a:blipFill rotWithShape="1">
          <a:blip xmlns:r="http://schemas.openxmlformats.org/officeDocument/2006/relationships" r:embed="rId1">
            <a:duotone>
              <a:schemeClr val="phClr">
                <a:shade val="20000"/>
                <a:satMod val="350000"/>
                <a:lumMod val="125000"/>
              </a:schemeClr>
              <a:schemeClr val="phClr">
                <a:tint val="90000"/>
                <a:satMod val="250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Newsprint</Template>
  <TotalTime>601</TotalTime>
  <Words>728</Words>
  <Application>Microsoft Office PowerPoint</Application>
  <PresentationFormat>Ekran Gösterisi (4:3)</PresentationFormat>
  <Paragraphs>36</Paragraphs>
  <Slides>24</Slides>
  <Notes>0</Notes>
  <HiddenSlides>0</HiddenSlides>
  <MMClips>0</MMClips>
  <ScaleCrop>false</ScaleCrop>
  <HeadingPairs>
    <vt:vector size="4" baseType="variant">
      <vt:variant>
        <vt:lpstr>Tema</vt:lpstr>
      </vt:variant>
      <vt:variant>
        <vt:i4>1</vt:i4>
      </vt:variant>
      <vt:variant>
        <vt:lpstr>Slayt Başlıkları</vt:lpstr>
      </vt:variant>
      <vt:variant>
        <vt:i4>24</vt:i4>
      </vt:variant>
    </vt:vector>
  </HeadingPairs>
  <TitlesOfParts>
    <vt:vector size="25" baseType="lpstr">
      <vt:lpstr>NewsPrint</vt:lpstr>
      <vt:lpstr>Kardeşlikle İlgili Ayetler  </vt:lpstr>
      <vt:lpstr>  اَعُوذُ بِاللهِ مِنَ الشَّيْطَانِ الرَّجِيمِِ بسْمِ اللهِ الرَّحْمٰنِ الرَّحِيمِ  وَاعْتَصِمُوا بِحَبْلِ اللّٰهِ جَم۪يعاً وَلَا تَفَرَّقُواۖ وَاذْكُرُوا نِعْمَتَ اللّٰهِ عَلَيْكُمْ اِذْ كُنْتُمْ اَعْدَٓاءً فَاَلَّفَ بَيْنَ قُلُوبِكُمْ فَاَصْبَحْتُمْ بِنِعْمَتِه۪ٓ اِخْوَاناًۚ وَكُنْتُمْ عَلٰى شَفَا حُفْرَةٍ مِنَ النَّارِ فَاَنْقَذَكُمْ مِنْهَاۜ كَذٰلِكَ يُبَيِّنُ اللّٰهُ لَكُمْ اٰيَاتِه۪ لَعَلَّكُمْ تَهْتَدُونَ۪ </vt:lpstr>
      <vt:lpstr>PowerPoint Sunusu</vt:lpstr>
      <vt:lpstr> اِنَّمَا الْمُؤْمِنُونَ اِخْوَةٌ فَاَصْلِحُوا بَيْنَ اَخَوَيْكُمْ وَاتَّقُوا اللّٰهَ لَعَلَّكُمْ تُرْحَمُونَ۟ </vt:lpstr>
      <vt:lpstr>PowerPoint Sunusu</vt:lpstr>
      <vt:lpstr>وَاِنْ طَٓائِفَتَانِ مِنَ الْمُؤْمِن۪ينَ اقْتَتَلُوا فَاَصْلِحُوا بَيْنَهُمَاۚ فَاِنْ بَغَتْ اِحْدٰيهُمَا عَلَى الْاُخْرٰى فَقَاتِلُوا الَّت۪ي تَبْغ۪ي حَتّٰى تَف۪ٓيءَ اِلٰٓى اَمْرِ اللّٰهِۚ فَاِنْ فَٓاءَتْ فَاَصْلِحُوا بَيْنَهُمَا بِالْعَدْلِ وَاَقْسِطُواۜ اِنَّ اللّٰهَ يُحِبُّ الْمُقْسِطَ۪</vt:lpstr>
      <vt:lpstr>PowerPoint Sunusu</vt:lpstr>
      <vt:lpstr>يَا اَيُّهَا الَّذ۪ينَ اٰمَنُوا لَا يَسْخَرْ قَوْمٌ مِنْ قَوْمٍ عَسٰٓى اَنْ يَكُونُوا خَيْراً مِنْهُمْ وَلَا نِسَٓاءٌ مِنْ نِسَٓاءٍ عَسٰٓى اَنْ يَكُنَّ خَيْراً مِنْهُنَّۚ وَلَا تَلْمِزُٓوا اَنْفُسَكُمْ وَلَا تَنَابَزُوا بِالْاَلْقَابِۜ بِئْسَ الِاسْمُ الْفُسُوقُ بَعْدَ الْا۪يمَانِۚ وَمَنْ لَمْ يَتُبْ فَاُو۬لٰٓئِكَ هُمُ الظَّالِمُونَ </vt:lpstr>
      <vt:lpstr>PowerPoint Sunusu</vt:lpstr>
      <vt:lpstr>يَٓا اَيُّهَا الَّذ۪ينَ اٰمَنُوا اجْتَنِبُوا كَث۪يراً مِنَ الظَّنِّۚ اِنَّ بَعْضَ الظَّنِّ اِثْمٌ وَلَا تَجَسَّسُوا وَلَا يَغْتَبْ بَعْضُكُمْ بَعْضاًۜ اَيُحِبُّ اَحَدُكُمْ اَنْ يَأْكُلَ لَحْمَ اَخ۪يهِ مَيْتاً فَكَرِهْتُمُوهُۜ وَاتَّقُوا اللّٰهَۜ اِنَّ اللّٰهَ تَـوَّابٌ رَح۪يمٌ</vt:lpstr>
      <vt:lpstr>PowerPoint Sunusu</vt:lpstr>
      <vt:lpstr> يَٓا اَيُّهَا النَّاسُ اِنَّا خَلَقْنَاكُمْ مِنْ ذَكَرٍ وَاُنْثٰى وَجَعَلْنَاكُمْ شُعُوباً وَقَـبَٓائِلَ لِتَعَارَفُواۜ اِنَّ اَكْرَمَكُمْ عِنْدَ اللّٰهِ اَتْقٰيكُمْۜ اِنَّ اللّٰهَ عَل۪يمٌ خَب۪يرٌ </vt:lpstr>
      <vt:lpstr>PowerPoint Sunusu</vt:lpstr>
      <vt:lpstr>Kardeşlikle İlgili Hadisler  </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Gökhan</dc:creator>
  <cp:lastModifiedBy>Gökhan</cp:lastModifiedBy>
  <cp:revision>9</cp:revision>
  <dcterms:created xsi:type="dcterms:W3CDTF">2016-04-11T18:26:52Z</dcterms:created>
  <dcterms:modified xsi:type="dcterms:W3CDTF">2016-04-12T15:52:21Z</dcterms:modified>
</cp:coreProperties>
</file>