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5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E1BA93-5A31-4D97-9FA2-3AAFFCBD3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2F8586F-A4A6-4EFC-9584-83358C30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5122E2-2AFD-40F3-94AF-3B0EF7C4F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A9DC40-D693-4233-A9AF-AFD780971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DA3E40-2399-42C9-BA30-F2648CD1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71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65C5EC-9334-4DFD-ADA1-3E667A34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0718857-0EEE-4D10-A094-C90BC67E5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BC21ADA-056B-495A-8291-EFD4597A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99C1A8-4A61-43CE-9121-7C3AA4C8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860746-B426-4662-B401-BE0980AD3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4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E02D02A-5B1D-4541-BA81-D375E4320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79A5BFD-45F4-4213-8215-5CF71BE2F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80FD26-92DC-4B6C-95B9-C02A5E5D2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2AC082-6EFA-4052-8036-D48802AF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5FBE55-EF74-4619-8832-5B298EF0A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93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E5AC48-518F-4291-A7D1-A48FE03A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EBCAB2-60BF-4AE0-8035-5A42F1E0E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3D0E39-792E-48D0-B51C-96A21738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78550E-D207-4F1D-8689-6D2E55D4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7A1A6C-0B16-4733-A80B-7443B991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70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876392-1D3B-4170-8FBA-84696423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1196A50-5FC7-40F2-AE5E-2F85A3A2B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A13500-C75A-49DA-BD51-C411340B7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08E128D-5F3E-430F-A633-637240645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99C78F-D1A9-4A3A-871B-34105BB5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40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5B2739-ABB2-4D99-9A8F-9A5369B7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292342-0951-481F-AD03-F9F1E2A57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A286C17-7A6C-462D-8349-017935BBD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6D966A4-155F-458F-AF73-B63345044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74A331A-270F-4B4F-9C11-B1901F14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4FB6119-54F2-44CC-931B-3B49F827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81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608E03-E8EB-41EC-B1D0-9966224F8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D0EB16D-6A57-4694-9DA5-97B3C8660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383D4C-47A5-4298-8467-C01B451A0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4520156-D3B9-4590-8984-04BB35415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1BA9304-B286-43F9-9B35-B99E274FC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265F38A-C95C-4ECD-A4B7-AA9B6BCE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D8218DD-8D13-48A8-BC87-EDAF32686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E68CB29-753C-4963-9F00-30D8F49E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26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072772-2B31-4D44-B51B-3FCAE5A1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15286C8-8AC7-4357-8A1D-99BB6A5D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D7336FB-717C-4DFF-A276-35F7AE4D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B2A4A3D-C5BB-4C6D-8D81-C672B494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55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0E200CC-1C88-4706-A69C-25CB9E69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5878D34-D219-43A9-A7AB-7E07CD494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B318522-85B4-40C5-9408-A4849DF2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55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02C2BE-B558-403B-AFCC-B979E67D5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71DCE1-79D3-4D54-985D-EB4E898D5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C6F9A15-FEF8-488A-8072-2E92D4B26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AA6A93E-2244-40FE-9AF3-E17DCBC8A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21FF66-CAD7-494C-BCE7-096927A4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AE7DFE8-942F-40F8-851E-85506E08E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08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BA7BD7-CABE-4506-BD62-0278BC07E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5FFAF5B-E43F-4653-8767-634DDEA88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519453-89BD-4607-96B6-E3AC473A5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4785D40-092A-4D10-83A8-68F464DA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6F45500-2FF6-4917-978D-32CD7BE1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F988AE-D3AC-416E-BB1B-05B5CA3F7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24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64E68CC-088B-49D2-BF45-466E16B4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8DF2DCF-AEF4-49F7-A294-090D6B89F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F074E4-F939-4DF5-AE13-4B33C9917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A587B-52A1-4817-AC7A-1834FA318850}" type="datetimeFigureOut">
              <a:rPr lang="tr-TR" smtClean="0"/>
              <a:t>13.08.2022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449900-B472-41E4-973F-D94F92F0A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E2890F9-8350-44A3-8F43-3257E1896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AD42C-A123-4BAE-BCA8-349905DB64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51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22F2CF4E-4F4E-4A35-95CA-C7C374FDC00E}"/>
              </a:ext>
            </a:extLst>
          </p:cNvPr>
          <p:cNvSpPr txBox="1"/>
          <p:nvPr/>
        </p:nvSpPr>
        <p:spPr>
          <a:xfrm>
            <a:off x="0" y="221447"/>
            <a:ext cx="12192000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KELİMELERİN GÜCÜ / POWER OF WORDS</a:t>
            </a:r>
          </a:p>
          <a:p>
            <a:r>
              <a:rPr lang="tr-T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Gökhan AY / Yenimahalle Şehit Ömer Halisdemir AİHL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290804F1-3CCE-4F5B-BF21-3A8CCC0D4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055" y="172753"/>
            <a:ext cx="907842" cy="907942"/>
          </a:xfrm>
          <a:prstGeom prst="ellipse">
            <a:avLst/>
          </a:prstGeom>
          <a:ln w="63500" cap="rnd">
            <a:solidFill>
              <a:schemeClr val="bg1">
                <a:lumMod val="95000"/>
              </a:schemeClr>
            </a:solidFill>
          </a:ln>
          <a:effectLst/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BFAE60F3-0F9B-47E1-9CB4-30C049FC1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2447" y="172753"/>
            <a:ext cx="914600" cy="907941"/>
          </a:xfrm>
          <a:prstGeom prst="ellipse">
            <a:avLst/>
          </a:prstGeom>
          <a:ln w="63500" cap="rnd">
            <a:solidFill>
              <a:schemeClr val="bg1">
                <a:lumMod val="95000"/>
              </a:schemeClr>
            </a:solidFill>
          </a:ln>
          <a:effectLst/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id="{336D2E41-F4CE-45D7-B550-AA2BE19BDC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6039" y="221447"/>
            <a:ext cx="1010927" cy="808238"/>
          </a:xfrm>
          <a:prstGeom prst="ellipse">
            <a:avLst/>
          </a:prstGeom>
          <a:ln w="63500" cap="rnd">
            <a:solidFill>
              <a:schemeClr val="bg1">
                <a:lumMod val="95000"/>
              </a:schemeClr>
            </a:solidFill>
          </a:ln>
          <a:effectLst/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E98A159A-AD88-4E92-98C4-8A66D03B8ADA}"/>
              </a:ext>
            </a:extLst>
          </p:cNvPr>
          <p:cNvSpPr txBox="1"/>
          <p:nvPr/>
        </p:nvSpPr>
        <p:spPr>
          <a:xfrm>
            <a:off x="7026166" y="4748212"/>
            <a:ext cx="51816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Yapılan Çalışma:… </a:t>
            </a:r>
          </a:p>
        </p:txBody>
      </p:sp>
    </p:spTree>
    <p:extLst>
      <p:ext uri="{BB962C8B-B14F-4D97-AF65-F5344CB8AC3E}">
        <p14:creationId xmlns:p14="http://schemas.microsoft.com/office/powerpoint/2010/main" val="2794390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17</Words>
  <Application>Microsoft Office PowerPoint</Application>
  <PresentationFormat>Geniş ekran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Gökhan AY</cp:lastModifiedBy>
  <cp:revision>19</cp:revision>
  <dcterms:created xsi:type="dcterms:W3CDTF">2021-09-25T06:49:40Z</dcterms:created>
  <dcterms:modified xsi:type="dcterms:W3CDTF">2022-08-13T17:55:44Z</dcterms:modified>
</cp:coreProperties>
</file>